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embedTrueTypeFonts="1">
  <p:sldMasterIdLst>
    <p:sldMasterId id="2147485431" r:id="rId1"/>
    <p:sldMasterId id="2147485382" r:id="rId2"/>
  </p:sldMasterIdLst>
  <p:notesMasterIdLst>
    <p:notesMasterId r:id="rId34"/>
  </p:notesMasterIdLst>
  <p:handoutMasterIdLst>
    <p:handoutMasterId r:id="rId35"/>
  </p:handoutMasterIdLst>
  <p:sldIdLst>
    <p:sldId id="345" r:id="rId3"/>
    <p:sldId id="402" r:id="rId4"/>
    <p:sldId id="397" r:id="rId5"/>
    <p:sldId id="305" r:id="rId6"/>
    <p:sldId id="382" r:id="rId7"/>
    <p:sldId id="383" r:id="rId8"/>
    <p:sldId id="384" r:id="rId9"/>
    <p:sldId id="385" r:id="rId10"/>
    <p:sldId id="386" r:id="rId11"/>
    <p:sldId id="387" r:id="rId12"/>
    <p:sldId id="395" r:id="rId13"/>
    <p:sldId id="396" r:id="rId14"/>
    <p:sldId id="394" r:id="rId15"/>
    <p:sldId id="388" r:id="rId16"/>
    <p:sldId id="399" r:id="rId17"/>
    <p:sldId id="400" r:id="rId18"/>
    <p:sldId id="398" r:id="rId19"/>
    <p:sldId id="389" r:id="rId20"/>
    <p:sldId id="401" r:id="rId21"/>
    <p:sldId id="390" r:id="rId22"/>
    <p:sldId id="391" r:id="rId23"/>
    <p:sldId id="392" r:id="rId24"/>
    <p:sldId id="393" r:id="rId25"/>
    <p:sldId id="457" r:id="rId26"/>
    <p:sldId id="458" r:id="rId27"/>
    <p:sldId id="459" r:id="rId28"/>
    <p:sldId id="460" r:id="rId29"/>
    <p:sldId id="461" r:id="rId30"/>
    <p:sldId id="462" r:id="rId31"/>
    <p:sldId id="463" r:id="rId32"/>
    <p:sldId id="464" r:id="rId33"/>
  </p:sldIdLst>
  <p:sldSz cx="10080625" cy="7559675"/>
  <p:notesSz cx="6794500" cy="9906000"/>
  <p:embeddedFontLst>
    <p:embeddedFont>
      <p:font typeface="ＭＳ Ｐゴシック" panose="020B0600070205080204" pitchFamily="34" charset="-128"/>
      <p:regular r:id="rId36"/>
    </p:embeddedFont>
    <p:embeddedFont>
      <p:font typeface="Deutsche Bank Text" panose="020B0604020202020204" charset="0"/>
      <p:regular r:id="rId37"/>
      <p:italic r:id="rId38"/>
    </p:embeddedFont>
  </p:embeddedFontLst>
  <p:defaultTextStyle>
    <a:defPPr>
      <a:defRPr lang="de-DE"/>
    </a:defPPr>
    <a:lvl1pPr algn="l" defTabSz="1007967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503190" indent="-46034" algn="l" defTabSz="1007967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1007967" indent="-93654" algn="l" defTabSz="1007967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512745" indent="-141274" algn="l" defTabSz="1007967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2017521" indent="-188896" algn="l" defTabSz="1007967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5783" algn="l" defTabSz="914313" rtl="0" eaLnBrk="1" latinLnBrk="0" hangingPunct="1">
      <a:defRPr sz="2000"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2939" algn="l" defTabSz="914313" rtl="0" eaLnBrk="1" latinLnBrk="0" hangingPunct="1">
      <a:defRPr sz="2000"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096" algn="l" defTabSz="914313" rtl="0" eaLnBrk="1" latinLnBrk="0" hangingPunct="1">
      <a:defRPr sz="2000"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252" algn="l" defTabSz="914313" rtl="0" eaLnBrk="1" latinLnBrk="0" hangingPunct="1">
      <a:defRPr sz="2000"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521415D9-36F7-43E2-AB2F-B90AF26B5E84}">
      <p14:sectionLst xmlns:p14="http://schemas.microsoft.com/office/powerpoint/2010/main">
        <p14:section name="Default Section" id="{0B0D8C1E-FB5F-43D9-829F-550D75A7F072}">
          <p14:sldIdLst>
            <p14:sldId id="345"/>
            <p14:sldId id="402"/>
            <p14:sldId id="397"/>
            <p14:sldId id="305"/>
            <p14:sldId id="382"/>
            <p14:sldId id="383"/>
            <p14:sldId id="384"/>
            <p14:sldId id="385"/>
            <p14:sldId id="386"/>
            <p14:sldId id="387"/>
            <p14:sldId id="395"/>
            <p14:sldId id="396"/>
            <p14:sldId id="394"/>
            <p14:sldId id="388"/>
            <p14:sldId id="399"/>
            <p14:sldId id="400"/>
            <p14:sldId id="398"/>
            <p14:sldId id="389"/>
            <p14:sldId id="401"/>
            <p14:sldId id="390"/>
            <p14:sldId id="391"/>
            <p14:sldId id="392"/>
            <p14:sldId id="393"/>
          </p14:sldIdLst>
        </p14:section>
        <p14:section name="LABS" id="{627B9611-82D0-47A9-A993-4E2D14F016E5}">
          <p14:sldIdLst>
            <p14:sldId id="457"/>
            <p14:sldId id="458"/>
            <p14:sldId id="459"/>
            <p14:sldId id="460"/>
            <p14:sldId id="461"/>
            <p14:sldId id="462"/>
            <p14:sldId id="463"/>
            <p14:sldId id="464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3120">
          <p15:clr>
            <a:srgbClr val="A4A3A4"/>
          </p15:clr>
        </p15:guide>
        <p15:guide id="2" pos="214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CCEDF9"/>
    <a:srgbClr val="19256D"/>
    <a:srgbClr val="18246A"/>
    <a:srgbClr val="1B1D5F"/>
    <a:srgbClr val="202272"/>
    <a:srgbClr val="23257B"/>
    <a:srgbClr val="671E75"/>
    <a:srgbClr val="E1F5FA"/>
    <a:srgbClr val="1E2A78"/>
    <a:srgbClr val="121D69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DD8521C-A186-CD3D-B9BF-A0581194C450}" v="10" dt="2025-07-07T17:31:47.96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8FB837D-C827-4EFA-A057-4D05807E0F7C}" styleName="Designformatvorlage 1 - Akz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912C8C85-51F0-491E-9774-3900AFEF0FD7}" styleName="Helle Formatvorlage 2 - Akz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6339" autoAdjust="0"/>
  </p:normalViewPr>
  <p:slideViewPr>
    <p:cSldViewPr snapToGrid="0" snapToObjects="1" showGuides="1">
      <p:cViewPr varScale="1">
        <p:scale>
          <a:sx n="98" d="100"/>
          <a:sy n="98" d="100"/>
        </p:scale>
        <p:origin x="1644" y="9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napToObjects="1" showGuides="1">
      <p:cViewPr varScale="1">
        <p:scale>
          <a:sx n="115" d="100"/>
          <a:sy n="115" d="100"/>
        </p:scale>
        <p:origin x="5491" y="58"/>
      </p:cViewPr>
      <p:guideLst>
        <p:guide orient="horz" pos="3120"/>
        <p:guide pos="214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presProps" Target="presProps.xml"/><Relationship Id="rId21" Type="http://schemas.openxmlformats.org/officeDocument/2006/relationships/slide" Target="slides/slide19.xml"/><Relationship Id="rId34" Type="http://schemas.openxmlformats.org/officeDocument/2006/relationships/notesMaster" Target="notesMasters/notesMaster1.xml"/><Relationship Id="rId42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font" Target="fonts/font2.fntdata"/><Relationship Id="rId40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1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microsoft.com/office/2015/10/relationships/revisionInfo" Target="revisionInfo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handoutMaster" Target="handoutMasters/handoutMaster1.xml"/><Relationship Id="rId43" Type="http://schemas.microsoft.com/office/2016/11/relationships/changesInfo" Target="changesInfos/changesInfo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font" Target="fonts/font3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.sidcloud" userId="S::s.sidcloud_hotmail.com#ext#@skillsoft.onmicrosoft.com::51588e84-ca86-4ccb-847d-09a86edce369" providerId="AD" clId="Web-{CDD8521C-A186-CD3D-B9BF-A0581194C450}"/>
    <pc:docChg chg="addSection modSection">
      <pc:chgData name="s.sidcloud" userId="S::s.sidcloud_hotmail.com#ext#@skillsoft.onmicrosoft.com::51588e84-ca86-4ccb-847d-09a86edce369" providerId="AD" clId="Web-{CDD8521C-A186-CD3D-B9BF-A0581194C450}" dt="2025-07-07T17:31:47.964" v="1"/>
      <pc:docMkLst>
        <pc:docMk/>
      </pc:docMkLst>
    </pc:docChg>
  </pc:docChgLst>
  <pc:docChgLst>
    <pc:chgData clId="Web-{CDD8521C-A186-CD3D-B9BF-A0581194C450}"/>
    <pc:docChg chg="addSld">
      <pc:chgData name="" userId="" providerId="" clId="Web-{CDD8521C-A186-CD3D-B9BF-A0581194C450}" dt="2025-07-07T17:31:33.947" v="7"/>
      <pc:docMkLst>
        <pc:docMk/>
      </pc:docMkLst>
      <pc:sldChg chg="add">
        <pc:chgData name="" userId="" providerId="" clId="Web-{CDD8521C-A186-CD3D-B9BF-A0581194C450}" dt="2025-07-07T17:31:33.854" v="0"/>
        <pc:sldMkLst>
          <pc:docMk/>
          <pc:sldMk cId="1539727303" sldId="457"/>
        </pc:sldMkLst>
      </pc:sldChg>
      <pc:sldChg chg="add">
        <pc:chgData name="" userId="" providerId="" clId="Web-{CDD8521C-A186-CD3D-B9BF-A0581194C450}" dt="2025-07-07T17:31:33.869" v="1"/>
        <pc:sldMkLst>
          <pc:docMk/>
          <pc:sldMk cId="1432513813" sldId="458"/>
        </pc:sldMkLst>
      </pc:sldChg>
      <pc:sldChg chg="add">
        <pc:chgData name="" userId="" providerId="" clId="Web-{CDD8521C-A186-CD3D-B9BF-A0581194C450}" dt="2025-07-07T17:31:33.885" v="2"/>
        <pc:sldMkLst>
          <pc:docMk/>
          <pc:sldMk cId="2670511845" sldId="459"/>
        </pc:sldMkLst>
      </pc:sldChg>
      <pc:sldChg chg="add">
        <pc:chgData name="" userId="" providerId="" clId="Web-{CDD8521C-A186-CD3D-B9BF-A0581194C450}" dt="2025-07-07T17:31:33.901" v="3"/>
        <pc:sldMkLst>
          <pc:docMk/>
          <pc:sldMk cId="1930253390" sldId="460"/>
        </pc:sldMkLst>
      </pc:sldChg>
      <pc:sldChg chg="add">
        <pc:chgData name="" userId="" providerId="" clId="Web-{CDD8521C-A186-CD3D-B9BF-A0581194C450}" dt="2025-07-07T17:31:33.916" v="4"/>
        <pc:sldMkLst>
          <pc:docMk/>
          <pc:sldMk cId="2854003392" sldId="461"/>
        </pc:sldMkLst>
      </pc:sldChg>
      <pc:sldChg chg="add">
        <pc:chgData name="" userId="" providerId="" clId="Web-{CDD8521C-A186-CD3D-B9BF-A0581194C450}" dt="2025-07-07T17:31:33.916" v="5"/>
        <pc:sldMkLst>
          <pc:docMk/>
          <pc:sldMk cId="1042978771" sldId="462"/>
        </pc:sldMkLst>
      </pc:sldChg>
      <pc:sldChg chg="add">
        <pc:chgData name="" userId="" providerId="" clId="Web-{CDD8521C-A186-CD3D-B9BF-A0581194C450}" dt="2025-07-07T17:31:33.932" v="6"/>
        <pc:sldMkLst>
          <pc:docMk/>
          <pc:sldMk cId="3717193607" sldId="463"/>
        </pc:sldMkLst>
      </pc:sldChg>
      <pc:sldChg chg="add">
        <pc:chgData name="" userId="" providerId="" clId="Web-{CDD8521C-A186-CD3D-B9BF-A0581194C450}" dt="2025-07-07T17:31:33.947" v="7"/>
        <pc:sldMkLst>
          <pc:docMk/>
          <pc:sldMk cId="3080504249" sldId="464"/>
        </pc:sldMkLst>
      </pc:sldChg>
      <pc:sldMasterChg chg="addSldLayout">
        <pc:chgData name="" userId="" providerId="" clId="Web-{CDD8521C-A186-CD3D-B9BF-A0581194C450}" dt="2025-07-07T17:31:33.854" v="0"/>
        <pc:sldMasterMkLst>
          <pc:docMk/>
          <pc:sldMasterMk cId="3411592479" sldId="2147485382"/>
        </pc:sldMasterMkLst>
        <pc:sldLayoutChg chg="add replId">
          <pc:chgData name="" userId="" providerId="" clId="Web-{CDD8521C-A186-CD3D-B9BF-A0581194C450}" dt="2025-07-07T17:31:33.854" v="0"/>
          <pc:sldLayoutMkLst>
            <pc:docMk/>
            <pc:sldMasterMk cId="3411592479" sldId="2147485382"/>
            <pc:sldLayoutMk cId="402212510" sldId="2147485479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4813" cy="4953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+mn-ea"/>
                <a:cs typeface="Arial" charset="0"/>
              </a:defRPr>
            </a:lvl1pPr>
          </a:lstStyle>
          <a:p>
            <a:pPr>
              <a:defRPr/>
            </a:pPr>
            <a:endParaRPr lang="en-GB" dirty="0">
              <a:latin typeface="Deutsche Bank Text" panose="020B0503020202030204" pitchFamily="34" charset="0"/>
              <a:cs typeface="Deutsche Bank Text" panose="020B050302020203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48100" y="0"/>
            <a:ext cx="2944813" cy="4953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E9BAC376-ACF6-4037-8F33-4FBF19ACBAFA}" type="datetime1">
              <a:rPr lang="en-US">
                <a:latin typeface="Deutsche Bank Text" panose="020B0503020202030204" pitchFamily="34" charset="0"/>
                <a:cs typeface="Deutsche Bank Text" panose="020B0503020202030204" pitchFamily="34" charset="0"/>
              </a:rPr>
              <a:pPr>
                <a:defRPr/>
              </a:pPr>
              <a:t>7/7/2025</a:t>
            </a:fld>
            <a:endParaRPr lang="en-GB" dirty="0">
              <a:latin typeface="Deutsche Bank Text" panose="020B0503020202030204" pitchFamily="34" charset="0"/>
              <a:cs typeface="Deutsche Bank Text" panose="020B050302020203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09113"/>
            <a:ext cx="2944813" cy="4953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+mn-ea"/>
                <a:cs typeface="Arial" charset="0"/>
              </a:defRPr>
            </a:lvl1pPr>
          </a:lstStyle>
          <a:p>
            <a:pPr>
              <a:defRPr/>
            </a:pPr>
            <a:endParaRPr lang="en-GB" dirty="0">
              <a:latin typeface="Deutsche Bank Text" panose="020B0503020202030204" pitchFamily="34" charset="0"/>
              <a:cs typeface="Deutsche Bank Text" panose="020B050302020203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48100" y="9409113"/>
            <a:ext cx="2944813" cy="4953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89938E28-B09B-447E-BCAC-DE51036E3ED3}" type="slidenum">
              <a:rPr lang="en-GB">
                <a:latin typeface="Deutsche Bank Text" panose="020B0503020202030204" pitchFamily="34" charset="0"/>
                <a:cs typeface="Deutsche Bank Text" panose="020B0503020202030204" pitchFamily="34" charset="0"/>
              </a:rPr>
              <a:pPr>
                <a:defRPr/>
              </a:pPr>
              <a:t>‹#›</a:t>
            </a:fld>
            <a:endParaRPr lang="en-GB" dirty="0">
              <a:latin typeface="Deutsche Bank Text" panose="020B0503020202030204" pitchFamily="34" charset="0"/>
              <a:cs typeface="Deutsche Bank Text" panose="020B0503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115133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3120" userDrawn="1">
          <p15:clr>
            <a:srgbClr val="F26B43"/>
          </p15:clr>
        </p15:guide>
        <p15:guide id="2" pos="214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4813" cy="4953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Deutsche Bank Text" panose="020B0503020202030204" pitchFamily="34" charset="0"/>
                <a:ea typeface="+mn-ea"/>
                <a:cs typeface="Deutsche Bank Text" panose="020B0503020202030204" pitchFamily="34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48100" y="0"/>
            <a:ext cx="2944813" cy="4953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Deutsche Bank Text" panose="020B0503020202030204" pitchFamily="34" charset="0"/>
                <a:cs typeface="Deutsche Bank Text" panose="020B0503020202030204" pitchFamily="34" charset="0"/>
              </a:defRPr>
            </a:lvl1pPr>
          </a:lstStyle>
          <a:p>
            <a:pPr>
              <a:defRPr/>
            </a:pPr>
            <a:fld id="{43EBB1D3-38BD-4B0D-B98C-370541E46E48}" type="datetime1">
              <a:rPr lang="en-US" smtClean="0"/>
              <a:pPr>
                <a:defRPr/>
              </a:pPr>
              <a:t>7/7/2025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20750" y="742950"/>
            <a:ext cx="4953000" cy="3714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GB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450" y="4705350"/>
            <a:ext cx="5435600" cy="44577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  <a:endParaRPr lang="en-GB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09113"/>
            <a:ext cx="2944813" cy="4953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Deutsche Bank Text" panose="020B0503020202030204" pitchFamily="34" charset="0"/>
                <a:ea typeface="+mn-ea"/>
                <a:cs typeface="Deutsche Bank Text" panose="020B0503020202030204" pitchFamily="34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48100" y="9409113"/>
            <a:ext cx="2944813" cy="4953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Deutsche Bank Text" panose="020B0503020202030204" pitchFamily="34" charset="0"/>
                <a:cs typeface="Deutsche Bank Text" panose="020B0503020202030204" pitchFamily="34" charset="0"/>
              </a:defRPr>
            </a:lvl1pPr>
          </a:lstStyle>
          <a:p>
            <a:pPr>
              <a:defRPr/>
            </a:pPr>
            <a:fld id="{C5BDCC07-116E-44A3-8F3A-12365A52EE2D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4585649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199" kern="1200">
        <a:solidFill>
          <a:schemeClr val="tx1"/>
        </a:solidFill>
        <a:latin typeface="Deutsche Bank Text" panose="020B0503020202030204" pitchFamily="34" charset="0"/>
        <a:ea typeface="ＭＳ Ｐゴシック" pitchFamily="-106" charset="-128"/>
        <a:cs typeface="ＭＳ Ｐゴシック" pitchFamily="-106" charset="-128"/>
      </a:defRPr>
    </a:lvl1pPr>
    <a:lvl2pPr marL="457156" algn="l" rtl="0" eaLnBrk="0" fontAlgn="base" hangingPunct="0">
      <a:spcBef>
        <a:spcPct val="30000"/>
      </a:spcBef>
      <a:spcAft>
        <a:spcPct val="0"/>
      </a:spcAft>
      <a:defRPr sz="1199" kern="1200">
        <a:solidFill>
          <a:schemeClr val="tx1"/>
        </a:solidFill>
        <a:latin typeface="Deutsche Bank Text" panose="020B0503020202030204" pitchFamily="34" charset="0"/>
        <a:ea typeface="ＭＳ Ｐゴシック" pitchFamily="-106" charset="-128"/>
        <a:cs typeface="+mn-cs"/>
      </a:defRPr>
    </a:lvl2pPr>
    <a:lvl3pPr marL="914313" algn="l" rtl="0" eaLnBrk="0" fontAlgn="base" hangingPunct="0">
      <a:spcBef>
        <a:spcPct val="30000"/>
      </a:spcBef>
      <a:spcAft>
        <a:spcPct val="0"/>
      </a:spcAft>
      <a:defRPr sz="1199" kern="1200">
        <a:solidFill>
          <a:schemeClr val="tx1"/>
        </a:solidFill>
        <a:latin typeface="Deutsche Bank Text" panose="020B0503020202030204" pitchFamily="34" charset="0"/>
        <a:ea typeface="ＭＳ Ｐゴシック" pitchFamily="-106" charset="-128"/>
        <a:cs typeface="+mn-cs"/>
      </a:defRPr>
    </a:lvl3pPr>
    <a:lvl4pPr marL="1371469" algn="l" rtl="0" eaLnBrk="0" fontAlgn="base" hangingPunct="0">
      <a:spcBef>
        <a:spcPct val="30000"/>
      </a:spcBef>
      <a:spcAft>
        <a:spcPct val="0"/>
      </a:spcAft>
      <a:defRPr sz="1199" kern="1200">
        <a:solidFill>
          <a:schemeClr val="tx1"/>
        </a:solidFill>
        <a:latin typeface="Deutsche Bank Text" panose="020B0503020202030204" pitchFamily="34" charset="0"/>
        <a:ea typeface="ＭＳ Ｐゴシック" pitchFamily="-106" charset="-128"/>
        <a:cs typeface="+mn-cs"/>
      </a:defRPr>
    </a:lvl4pPr>
    <a:lvl5pPr marL="1828627" algn="l" rtl="0" eaLnBrk="0" fontAlgn="base" hangingPunct="0">
      <a:spcBef>
        <a:spcPct val="30000"/>
      </a:spcBef>
      <a:spcAft>
        <a:spcPct val="0"/>
      </a:spcAft>
      <a:defRPr sz="1199" kern="1200">
        <a:solidFill>
          <a:schemeClr val="tx1"/>
        </a:solidFill>
        <a:latin typeface="Deutsche Bank Text" panose="020B0503020202030204" pitchFamily="34" charset="0"/>
        <a:ea typeface="ＭＳ Ｐゴシック" pitchFamily="-106" charset="-128"/>
        <a:cs typeface="+mn-cs"/>
      </a:defRPr>
    </a:lvl5pPr>
    <a:lvl6pPr marL="2285783" algn="l" defTabSz="914313" rtl="0" eaLnBrk="1" latinLnBrk="0" hangingPunct="1">
      <a:defRPr sz="1199" kern="1200">
        <a:solidFill>
          <a:schemeClr val="tx1"/>
        </a:solidFill>
        <a:latin typeface="+mn-lt"/>
        <a:ea typeface="+mn-ea"/>
        <a:cs typeface="+mn-cs"/>
      </a:defRPr>
    </a:lvl6pPr>
    <a:lvl7pPr marL="2742939" algn="l" defTabSz="914313" rtl="0" eaLnBrk="1" latinLnBrk="0" hangingPunct="1">
      <a:defRPr sz="1199" kern="1200">
        <a:solidFill>
          <a:schemeClr val="tx1"/>
        </a:solidFill>
        <a:latin typeface="+mn-lt"/>
        <a:ea typeface="+mn-ea"/>
        <a:cs typeface="+mn-cs"/>
      </a:defRPr>
    </a:lvl7pPr>
    <a:lvl8pPr marL="3200096" algn="l" defTabSz="914313" rtl="0" eaLnBrk="1" latinLnBrk="0" hangingPunct="1">
      <a:defRPr sz="1199" kern="1200">
        <a:solidFill>
          <a:schemeClr val="tx1"/>
        </a:solidFill>
        <a:latin typeface="+mn-lt"/>
        <a:ea typeface="+mn-ea"/>
        <a:cs typeface="+mn-cs"/>
      </a:defRPr>
    </a:lvl8pPr>
    <a:lvl9pPr marL="3657252" algn="l" defTabSz="914313" rtl="0" eaLnBrk="1" latinLnBrk="0" hangingPunct="1">
      <a:defRPr sz="1199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3120" userDrawn="1">
          <p15:clr>
            <a:srgbClr val="F26B43"/>
          </p15:clr>
        </p15:guide>
        <p15:guide id="2" pos="2140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20750" y="742950"/>
            <a:ext cx="4953000" cy="371475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5BDCC07-116E-44A3-8F3A-12365A52EE2D}" type="slidenum">
              <a:rPr lang="en-GB" smtClean="0"/>
              <a:pPr>
                <a:defRPr/>
              </a:pPr>
              <a:t>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757888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20750" y="742950"/>
            <a:ext cx="4953000" cy="371475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5BDCC07-116E-44A3-8F3A-12365A52EE2D}" type="slidenum">
              <a:rPr lang="en-GB" smtClean="0"/>
              <a:pPr>
                <a:defRPr/>
              </a:pPr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974567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otif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 descr="Ein Bild, das Wasser, Riff, Blau, Natur enthält.&#10;&#10;Automatisch generierte Beschreibung">
            <a:extLst>
              <a:ext uri="{FF2B5EF4-FFF2-40B4-BE49-F238E27FC236}">
                <a16:creationId xmlns:a16="http://schemas.microsoft.com/office/drawing/2014/main" id="{464997F2-9B9D-6DD3-A108-26726DA0282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0"/>
            <a:ext cx="10080625" cy="7564344"/>
          </a:xfrm>
          <a:prstGeom prst="rect">
            <a:avLst/>
          </a:prstGeom>
        </p:spPr>
      </p:pic>
      <p:sp>
        <p:nvSpPr>
          <p:cNvPr id="19" name="Google Shape;12;p7">
            <a:extLst>
              <a:ext uri="{FF2B5EF4-FFF2-40B4-BE49-F238E27FC236}">
                <a16:creationId xmlns:a16="http://schemas.microsoft.com/office/drawing/2014/main" id="{BEB3A141-6558-B848-2022-CBBE6450236A}"/>
              </a:ext>
            </a:extLst>
          </p:cNvPr>
          <p:cNvSpPr/>
          <p:nvPr userDrawn="1"/>
        </p:nvSpPr>
        <p:spPr>
          <a:xfrm>
            <a:off x="630001" y="1258889"/>
            <a:ext cx="8190150" cy="5670786"/>
          </a:xfrm>
          <a:prstGeom prst="rect">
            <a:avLst/>
          </a:prstGeom>
          <a:solidFill>
            <a:srgbClr val="1E2A78">
              <a:alpha val="70000"/>
            </a:srgbClr>
          </a:solidFill>
          <a:ln>
            <a:noFill/>
          </a:ln>
        </p:spPr>
        <p:txBody>
          <a:bodyPr spcFirstLastPara="1" wrap="square" lIns="100779" tIns="50376" rIns="100779" bIns="50376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84" b="0" i="0" u="none" strike="noStrike" cap="none" dirty="0">
              <a:solidFill>
                <a:schemeClr val="lt1"/>
              </a:solidFill>
              <a:latin typeface="Deutsche Bank Text" panose="020B0503020202030204" pitchFamily="34" charset="0"/>
              <a:ea typeface="Deutsche Bank Text" panose="020B0503020202030204" pitchFamily="34" charset="0"/>
              <a:cs typeface="Deutsche Bank Text" panose="020B0503020202030204" pitchFamily="34" charset="0"/>
              <a:sym typeface="Calibri"/>
            </a:endParaRPr>
          </a:p>
        </p:txBody>
      </p:sp>
      <p:sp>
        <p:nvSpPr>
          <p:cNvPr id="14" name="TextBox 19">
            <a:extLst>
              <a:ext uri="{FF2B5EF4-FFF2-40B4-BE49-F238E27FC236}">
                <a16:creationId xmlns:a16="http://schemas.microsoft.com/office/drawing/2014/main" id="{7D5582B9-A14B-4A21-8DF9-86F8C3E76015}"/>
              </a:ext>
            </a:extLst>
          </p:cNvPr>
          <p:cNvSpPr txBox="1"/>
          <p:nvPr userDrawn="1"/>
        </p:nvSpPr>
        <p:spPr bwMode="auto">
          <a:xfrm>
            <a:off x="947738" y="1576388"/>
            <a:ext cx="4500563" cy="447651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pPr>
              <a:lnSpc>
                <a:spcPts val="1600"/>
              </a:lnSpc>
              <a:defRPr/>
            </a:pPr>
            <a:r>
              <a:rPr lang="en-GB" sz="1600" dirty="0">
                <a:solidFill>
                  <a:schemeClr val="bg1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rPr>
              <a:t>Deutsche Bank</a:t>
            </a:r>
          </a:p>
          <a:p>
            <a:pPr>
              <a:lnSpc>
                <a:spcPts val="1600"/>
              </a:lnSpc>
              <a:defRPr/>
            </a:pPr>
            <a:r>
              <a:rPr lang="en-GB" sz="1600" dirty="0">
                <a:solidFill>
                  <a:srgbClr val="00A3E0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rPr>
              <a:t>Corporate Division</a:t>
            </a:r>
          </a:p>
        </p:txBody>
      </p:sp>
      <p:sp>
        <p:nvSpPr>
          <p:cNvPr id="29" name="Textplatzhalter 28">
            <a:extLst>
              <a:ext uri="{FF2B5EF4-FFF2-40B4-BE49-F238E27FC236}">
                <a16:creationId xmlns:a16="http://schemas.microsoft.com/office/drawing/2014/main" id="{32811098-3698-4FDF-AA92-9463B68235B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47738" y="2195065"/>
            <a:ext cx="7559675" cy="1707966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lnSpc>
                <a:spcPct val="90000"/>
              </a:lnSpc>
              <a:defRPr sz="40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Click to edit headline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BF98DE-A1FB-4777-A6D7-53EE7B7D4A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7738" y="6115050"/>
            <a:ext cx="7559675" cy="491231"/>
          </a:xfrm>
          <a:prstGeom prst="rect">
            <a:avLst/>
          </a:prstGeom>
        </p:spPr>
        <p:txBody>
          <a:bodyPr anchor="b" anchorCtr="0"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Date, Speaker name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0398177C-F289-4DAD-8522-AE91DC3A48D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47738" y="3903030"/>
            <a:ext cx="7559675" cy="2212019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noProof="0" dirty="0"/>
              <a:t>Click to edit subline</a:t>
            </a:r>
          </a:p>
        </p:txBody>
      </p:sp>
      <p:sp>
        <p:nvSpPr>
          <p:cNvPr id="32" name="Freeform 4">
            <a:extLst>
              <a:ext uri="{FF2B5EF4-FFF2-40B4-BE49-F238E27FC236}">
                <a16:creationId xmlns:a16="http://schemas.microsoft.com/office/drawing/2014/main" id="{4E53B689-C72C-7B6F-5A66-462B34CE322A}"/>
              </a:ext>
            </a:extLst>
          </p:cNvPr>
          <p:cNvSpPr>
            <a:spLocks noEditPoints="1"/>
          </p:cNvSpPr>
          <p:nvPr userDrawn="1"/>
        </p:nvSpPr>
        <p:spPr bwMode="black">
          <a:xfrm>
            <a:off x="8820625" y="630000"/>
            <a:ext cx="630000" cy="630000"/>
          </a:xfrm>
          <a:custGeom>
            <a:avLst/>
            <a:gdLst/>
            <a:ahLst/>
            <a:cxnLst>
              <a:cxn ang="0">
                <a:pos x="2286" y="2285"/>
              </a:cxn>
              <a:cxn ang="0">
                <a:pos x="2286" y="14035"/>
              </a:cxn>
              <a:cxn ang="0">
                <a:pos x="14035" y="14035"/>
              </a:cxn>
              <a:cxn ang="0">
                <a:pos x="14035" y="2285"/>
              </a:cxn>
              <a:cxn ang="0">
                <a:pos x="2286" y="2285"/>
              </a:cxn>
              <a:cxn ang="0">
                <a:pos x="3590" y="12404"/>
              </a:cxn>
              <a:cxn ang="0">
                <a:pos x="6527" y="12404"/>
              </a:cxn>
              <a:cxn ang="0">
                <a:pos x="12730" y="3917"/>
              </a:cxn>
              <a:cxn ang="0">
                <a:pos x="9792" y="3917"/>
              </a:cxn>
              <a:cxn ang="0">
                <a:pos x="3590" y="12404"/>
              </a:cxn>
              <a:cxn ang="0">
                <a:pos x="0" y="0"/>
              </a:cxn>
              <a:cxn ang="0">
                <a:pos x="16320" y="0"/>
              </a:cxn>
              <a:cxn ang="0">
                <a:pos x="16320" y="16320"/>
              </a:cxn>
              <a:cxn ang="0">
                <a:pos x="0" y="16320"/>
              </a:cxn>
              <a:cxn ang="0">
                <a:pos x="0" y="0"/>
              </a:cxn>
            </a:cxnLst>
            <a:rect l="0" t="0" r="r" b="b"/>
            <a:pathLst>
              <a:path w="16320" h="16320">
                <a:moveTo>
                  <a:pt x="2286" y="2285"/>
                </a:moveTo>
                <a:lnTo>
                  <a:pt x="2286" y="14035"/>
                </a:lnTo>
                <a:lnTo>
                  <a:pt x="14035" y="14035"/>
                </a:lnTo>
                <a:lnTo>
                  <a:pt x="14035" y="2285"/>
                </a:lnTo>
                <a:lnTo>
                  <a:pt x="2286" y="2285"/>
                </a:lnTo>
                <a:close/>
                <a:moveTo>
                  <a:pt x="3590" y="12404"/>
                </a:moveTo>
                <a:lnTo>
                  <a:pt x="6527" y="12404"/>
                </a:lnTo>
                <a:lnTo>
                  <a:pt x="12730" y="3917"/>
                </a:lnTo>
                <a:lnTo>
                  <a:pt x="9792" y="3917"/>
                </a:lnTo>
                <a:lnTo>
                  <a:pt x="3590" y="12404"/>
                </a:lnTo>
                <a:close/>
                <a:moveTo>
                  <a:pt x="0" y="0"/>
                </a:moveTo>
                <a:lnTo>
                  <a:pt x="16320" y="0"/>
                </a:lnTo>
                <a:lnTo>
                  <a:pt x="16320" y="16320"/>
                </a:lnTo>
                <a:lnTo>
                  <a:pt x="0" y="1632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GB" sz="1995" dirty="0">
              <a:latin typeface="Deutsche Bank Text" panose="020B0503020202030204" pitchFamily="34" charset="0"/>
              <a:cs typeface="Deutsche Bank Text" panose="020B0503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7373360"/>
      </p:ext>
    </p:extLst>
  </p:cSld>
  <p:clrMapOvr>
    <a:masterClrMapping/>
  </p:clrMapOvr>
  <p:transition>
    <p:wipe dir="r"/>
  </p:transition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dark blue a">
    <p:bg>
      <p:bgPr>
        <a:gradFill>
          <a:gsLst>
            <a:gs pos="0">
              <a:srgbClr val="16184E"/>
            </a:gs>
            <a:gs pos="60000">
              <a:srgbClr val="121D69"/>
            </a:gs>
            <a:gs pos="100000">
              <a:srgbClr val="1E2A78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2;p7">
            <a:extLst>
              <a:ext uri="{FF2B5EF4-FFF2-40B4-BE49-F238E27FC236}">
                <a16:creationId xmlns:a16="http://schemas.microsoft.com/office/drawing/2014/main" id="{BEB3A141-6558-B848-2022-CBBE6450236A}"/>
              </a:ext>
            </a:extLst>
          </p:cNvPr>
          <p:cNvSpPr/>
          <p:nvPr userDrawn="1"/>
        </p:nvSpPr>
        <p:spPr>
          <a:xfrm>
            <a:off x="628650" y="1260000"/>
            <a:ext cx="8191500" cy="5669437"/>
          </a:xfrm>
          <a:prstGeom prst="rect">
            <a:avLst/>
          </a:prstGeom>
          <a:gradFill flip="none" rotWithShape="1">
            <a:gsLst>
              <a:gs pos="0">
                <a:srgbClr val="1E2A78"/>
              </a:gs>
              <a:gs pos="0">
                <a:srgbClr val="16184E"/>
              </a:gs>
              <a:gs pos="50000">
                <a:srgbClr val="1E2A78">
                  <a:shade val="67500"/>
                  <a:satMod val="115000"/>
                </a:srgbClr>
              </a:gs>
              <a:gs pos="100000">
                <a:srgbClr val="1E2A78"/>
              </a:gs>
            </a:gsLst>
            <a:lin ang="16200000" scaled="1"/>
            <a:tileRect/>
          </a:gradFill>
          <a:ln>
            <a:noFill/>
          </a:ln>
        </p:spPr>
        <p:txBody>
          <a:bodyPr spcFirstLastPara="1" wrap="square" lIns="100779" tIns="50376" rIns="100779" bIns="50376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84" b="0" i="0" u="none" strike="noStrike" cap="none" dirty="0">
              <a:solidFill>
                <a:schemeClr val="lt1"/>
              </a:solidFill>
              <a:latin typeface="Deutsche Bank Text" panose="020B0503020202030204" pitchFamily="34" charset="0"/>
              <a:ea typeface="Deutsche Bank Text" panose="020B0503020202030204" pitchFamily="34" charset="0"/>
              <a:cs typeface="Deutsche Bank Text" panose="020B0503020202030204" pitchFamily="34" charset="0"/>
              <a:sym typeface="Calibri"/>
            </a:endParaRPr>
          </a:p>
        </p:txBody>
      </p:sp>
      <p:sp>
        <p:nvSpPr>
          <p:cNvPr id="2" name="Textplatzhalter 28">
            <a:extLst>
              <a:ext uri="{FF2B5EF4-FFF2-40B4-BE49-F238E27FC236}">
                <a16:creationId xmlns:a16="http://schemas.microsoft.com/office/drawing/2014/main" id="{CA990533-1AB6-AD8B-9943-917D9C9EEF7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47738" y="1576388"/>
            <a:ext cx="7559675" cy="2876892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lnSpc>
                <a:spcPct val="90000"/>
              </a:lnSpc>
              <a:defRPr sz="4000">
                <a:solidFill>
                  <a:srgbClr val="00A3E0"/>
                </a:solidFill>
              </a:defRPr>
            </a:lvl1pPr>
            <a:lvl2pPr>
              <a:lnSpc>
                <a:spcPct val="90000"/>
              </a:lnSpc>
              <a:defRPr sz="4000"/>
            </a:lvl2pPr>
          </a:lstStyle>
          <a:p>
            <a:pPr lvl="0"/>
            <a:r>
              <a:rPr lang="en-GB" noProof="0" dirty="0"/>
              <a:t>Click to edit topline</a:t>
            </a:r>
          </a:p>
          <a:p>
            <a:pPr lvl="1"/>
            <a:r>
              <a:rPr lang="en-GB" noProof="0" dirty="0"/>
              <a:t>Click to edit chapter headline</a:t>
            </a:r>
          </a:p>
        </p:txBody>
      </p:sp>
      <p:sp>
        <p:nvSpPr>
          <p:cNvPr id="3" name="Freeform 4">
            <a:extLst>
              <a:ext uri="{FF2B5EF4-FFF2-40B4-BE49-F238E27FC236}">
                <a16:creationId xmlns:a16="http://schemas.microsoft.com/office/drawing/2014/main" id="{FB31D5BD-3B98-76B2-078C-549248A7D1C8}"/>
              </a:ext>
            </a:extLst>
          </p:cNvPr>
          <p:cNvSpPr>
            <a:spLocks noEditPoints="1"/>
          </p:cNvSpPr>
          <p:nvPr userDrawn="1"/>
        </p:nvSpPr>
        <p:spPr bwMode="black">
          <a:xfrm>
            <a:off x="8820625" y="630000"/>
            <a:ext cx="630000" cy="630000"/>
          </a:xfrm>
          <a:custGeom>
            <a:avLst/>
            <a:gdLst/>
            <a:ahLst/>
            <a:cxnLst>
              <a:cxn ang="0">
                <a:pos x="2286" y="2285"/>
              </a:cxn>
              <a:cxn ang="0">
                <a:pos x="2286" y="14035"/>
              </a:cxn>
              <a:cxn ang="0">
                <a:pos x="14035" y="14035"/>
              </a:cxn>
              <a:cxn ang="0">
                <a:pos x="14035" y="2285"/>
              </a:cxn>
              <a:cxn ang="0">
                <a:pos x="2286" y="2285"/>
              </a:cxn>
              <a:cxn ang="0">
                <a:pos x="3590" y="12404"/>
              </a:cxn>
              <a:cxn ang="0">
                <a:pos x="6527" y="12404"/>
              </a:cxn>
              <a:cxn ang="0">
                <a:pos x="12730" y="3917"/>
              </a:cxn>
              <a:cxn ang="0">
                <a:pos x="9792" y="3917"/>
              </a:cxn>
              <a:cxn ang="0">
                <a:pos x="3590" y="12404"/>
              </a:cxn>
              <a:cxn ang="0">
                <a:pos x="0" y="0"/>
              </a:cxn>
              <a:cxn ang="0">
                <a:pos x="16320" y="0"/>
              </a:cxn>
              <a:cxn ang="0">
                <a:pos x="16320" y="16320"/>
              </a:cxn>
              <a:cxn ang="0">
                <a:pos x="0" y="16320"/>
              </a:cxn>
              <a:cxn ang="0">
                <a:pos x="0" y="0"/>
              </a:cxn>
            </a:cxnLst>
            <a:rect l="0" t="0" r="r" b="b"/>
            <a:pathLst>
              <a:path w="16320" h="16320">
                <a:moveTo>
                  <a:pt x="2286" y="2285"/>
                </a:moveTo>
                <a:lnTo>
                  <a:pt x="2286" y="14035"/>
                </a:lnTo>
                <a:lnTo>
                  <a:pt x="14035" y="14035"/>
                </a:lnTo>
                <a:lnTo>
                  <a:pt x="14035" y="2285"/>
                </a:lnTo>
                <a:lnTo>
                  <a:pt x="2286" y="2285"/>
                </a:lnTo>
                <a:close/>
                <a:moveTo>
                  <a:pt x="3590" y="12404"/>
                </a:moveTo>
                <a:lnTo>
                  <a:pt x="6527" y="12404"/>
                </a:lnTo>
                <a:lnTo>
                  <a:pt x="12730" y="3917"/>
                </a:lnTo>
                <a:lnTo>
                  <a:pt x="9792" y="3917"/>
                </a:lnTo>
                <a:lnTo>
                  <a:pt x="3590" y="12404"/>
                </a:lnTo>
                <a:close/>
                <a:moveTo>
                  <a:pt x="0" y="0"/>
                </a:moveTo>
                <a:lnTo>
                  <a:pt x="16320" y="0"/>
                </a:lnTo>
                <a:lnTo>
                  <a:pt x="16320" y="16320"/>
                </a:lnTo>
                <a:lnTo>
                  <a:pt x="0" y="1632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GB" sz="1995" dirty="0">
              <a:latin typeface="Deutsche Bank Text" panose="020B0503020202030204" pitchFamily="34" charset="0"/>
              <a:cs typeface="Deutsche Bank Text" panose="020B0503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6325344"/>
      </p:ext>
    </p:extLst>
  </p:cSld>
  <p:clrMapOvr>
    <a:masterClrMapping/>
  </p:clrMapOvr>
  <p:transition>
    <p:wipe dir="r"/>
  </p:transition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dark blue b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2;p7">
            <a:extLst>
              <a:ext uri="{FF2B5EF4-FFF2-40B4-BE49-F238E27FC236}">
                <a16:creationId xmlns:a16="http://schemas.microsoft.com/office/drawing/2014/main" id="{55C03535-6265-42EE-6675-8963596CE341}"/>
              </a:ext>
            </a:extLst>
          </p:cNvPr>
          <p:cNvSpPr/>
          <p:nvPr userDrawn="1"/>
        </p:nvSpPr>
        <p:spPr>
          <a:xfrm>
            <a:off x="2565312" y="1260000"/>
            <a:ext cx="4950000" cy="5669438"/>
          </a:xfrm>
          <a:prstGeom prst="rect">
            <a:avLst/>
          </a:prstGeom>
          <a:gradFill flip="none" rotWithShape="1">
            <a:gsLst>
              <a:gs pos="0">
                <a:srgbClr val="1E2A78"/>
              </a:gs>
              <a:gs pos="0">
                <a:srgbClr val="16184E">
                  <a:lumMod val="95209"/>
                  <a:lumOff val="4791"/>
                </a:srgbClr>
              </a:gs>
              <a:gs pos="40000">
                <a:srgbClr val="1E2A78">
                  <a:shade val="67500"/>
                  <a:satMod val="115000"/>
                </a:srgbClr>
              </a:gs>
              <a:gs pos="60000">
                <a:srgbClr val="1A2673"/>
              </a:gs>
              <a:gs pos="100000">
                <a:srgbClr val="1E2A78"/>
              </a:gs>
            </a:gsLst>
            <a:lin ang="16200000" scaled="1"/>
            <a:tileRect/>
          </a:gradFill>
          <a:ln>
            <a:noFill/>
          </a:ln>
        </p:spPr>
        <p:txBody>
          <a:bodyPr spcFirstLastPara="1" wrap="square" lIns="100779" tIns="50376" rIns="100779" bIns="50376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84" b="0" i="0" u="none" strike="noStrike" cap="none" dirty="0">
              <a:solidFill>
                <a:schemeClr val="lt1"/>
              </a:solidFill>
              <a:latin typeface="Deutsche Bank Text" panose="020B0503020202030204" pitchFamily="34" charset="0"/>
              <a:ea typeface="Deutsche Bank Text" panose="020B0503020202030204" pitchFamily="34" charset="0"/>
              <a:cs typeface="Deutsche Bank Text" panose="020B0503020202030204" pitchFamily="34" charset="0"/>
              <a:sym typeface="Calibri"/>
            </a:endParaRPr>
          </a:p>
        </p:txBody>
      </p:sp>
      <p:sp>
        <p:nvSpPr>
          <p:cNvPr id="2" name="Freeform 4">
            <a:extLst>
              <a:ext uri="{FF2B5EF4-FFF2-40B4-BE49-F238E27FC236}">
                <a16:creationId xmlns:a16="http://schemas.microsoft.com/office/drawing/2014/main" id="{AEAED333-BC93-BE22-8FA7-886AD2E4B79D}"/>
              </a:ext>
            </a:extLst>
          </p:cNvPr>
          <p:cNvSpPr>
            <a:spLocks noEditPoints="1"/>
          </p:cNvSpPr>
          <p:nvPr userDrawn="1"/>
        </p:nvSpPr>
        <p:spPr bwMode="black">
          <a:xfrm>
            <a:off x="7515312" y="630000"/>
            <a:ext cx="630000" cy="630000"/>
          </a:xfrm>
          <a:custGeom>
            <a:avLst/>
            <a:gdLst/>
            <a:ahLst/>
            <a:cxnLst>
              <a:cxn ang="0">
                <a:pos x="2286" y="2285"/>
              </a:cxn>
              <a:cxn ang="0">
                <a:pos x="2286" y="14035"/>
              </a:cxn>
              <a:cxn ang="0">
                <a:pos x="14035" y="14035"/>
              </a:cxn>
              <a:cxn ang="0">
                <a:pos x="14035" y="2285"/>
              </a:cxn>
              <a:cxn ang="0">
                <a:pos x="2286" y="2285"/>
              </a:cxn>
              <a:cxn ang="0">
                <a:pos x="3590" y="12404"/>
              </a:cxn>
              <a:cxn ang="0">
                <a:pos x="6527" y="12404"/>
              </a:cxn>
              <a:cxn ang="0">
                <a:pos x="12730" y="3917"/>
              </a:cxn>
              <a:cxn ang="0">
                <a:pos x="9792" y="3917"/>
              </a:cxn>
              <a:cxn ang="0">
                <a:pos x="3590" y="12404"/>
              </a:cxn>
              <a:cxn ang="0">
                <a:pos x="0" y="0"/>
              </a:cxn>
              <a:cxn ang="0">
                <a:pos x="16320" y="0"/>
              </a:cxn>
              <a:cxn ang="0">
                <a:pos x="16320" y="16320"/>
              </a:cxn>
              <a:cxn ang="0">
                <a:pos x="0" y="16320"/>
              </a:cxn>
              <a:cxn ang="0">
                <a:pos x="0" y="0"/>
              </a:cxn>
            </a:cxnLst>
            <a:rect l="0" t="0" r="r" b="b"/>
            <a:pathLst>
              <a:path w="16320" h="16320">
                <a:moveTo>
                  <a:pt x="2286" y="2285"/>
                </a:moveTo>
                <a:lnTo>
                  <a:pt x="2286" y="14035"/>
                </a:lnTo>
                <a:lnTo>
                  <a:pt x="14035" y="14035"/>
                </a:lnTo>
                <a:lnTo>
                  <a:pt x="14035" y="2285"/>
                </a:lnTo>
                <a:lnTo>
                  <a:pt x="2286" y="2285"/>
                </a:lnTo>
                <a:close/>
                <a:moveTo>
                  <a:pt x="3590" y="12404"/>
                </a:moveTo>
                <a:lnTo>
                  <a:pt x="6527" y="12404"/>
                </a:lnTo>
                <a:lnTo>
                  <a:pt x="12730" y="3917"/>
                </a:lnTo>
                <a:lnTo>
                  <a:pt x="9792" y="3917"/>
                </a:lnTo>
                <a:lnTo>
                  <a:pt x="3590" y="12404"/>
                </a:lnTo>
                <a:close/>
                <a:moveTo>
                  <a:pt x="0" y="0"/>
                </a:moveTo>
                <a:lnTo>
                  <a:pt x="16320" y="0"/>
                </a:lnTo>
                <a:lnTo>
                  <a:pt x="16320" y="16320"/>
                </a:lnTo>
                <a:lnTo>
                  <a:pt x="0" y="1632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GB" sz="1995" dirty="0">
              <a:latin typeface="Deutsche Bank Text" panose="020B0503020202030204" pitchFamily="34" charset="0"/>
              <a:cs typeface="Deutsche Bank Text" panose="020B0503020202030204" pitchFamily="34" charset="0"/>
            </a:endParaRPr>
          </a:p>
        </p:txBody>
      </p:sp>
      <p:sp>
        <p:nvSpPr>
          <p:cNvPr id="3" name="Textplatzhalter 28">
            <a:extLst>
              <a:ext uri="{FF2B5EF4-FFF2-40B4-BE49-F238E27FC236}">
                <a16:creationId xmlns:a16="http://schemas.microsoft.com/office/drawing/2014/main" id="{56FBFA31-3F45-A694-DBD4-683EA159F9C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47738" y="1576388"/>
            <a:ext cx="7559675" cy="2326957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lnSpc>
                <a:spcPct val="90000"/>
              </a:lnSpc>
              <a:defRPr sz="2000">
                <a:solidFill>
                  <a:srgbClr val="00A3E0"/>
                </a:solidFill>
              </a:defRPr>
            </a:lvl1pPr>
            <a:lvl2pPr>
              <a:lnSpc>
                <a:spcPct val="90000"/>
              </a:lnSpc>
              <a:defRPr sz="4000"/>
            </a:lvl2pPr>
          </a:lstStyle>
          <a:p>
            <a:pPr lvl="0"/>
            <a:r>
              <a:rPr lang="en-GB" noProof="0" dirty="0"/>
              <a:t>Click to edit topline</a:t>
            </a:r>
          </a:p>
          <a:p>
            <a:pPr lvl="1"/>
            <a:r>
              <a:rPr lang="en-GB" noProof="0" dirty="0"/>
              <a:t>Click to edit chapter headline</a:t>
            </a:r>
          </a:p>
        </p:txBody>
      </p:sp>
    </p:spTree>
    <p:extLst>
      <p:ext uri="{BB962C8B-B14F-4D97-AF65-F5344CB8AC3E}">
        <p14:creationId xmlns:p14="http://schemas.microsoft.com/office/powerpoint/2010/main" val="2700955661"/>
      </p:ext>
    </p:extLst>
  </p:cSld>
  <p:clrMapOvr>
    <a:masterClrMapping/>
  </p:clrMapOvr>
  <p:transition>
    <p:wipe dir="r"/>
  </p:transition>
  <p:extLst>
    <p:ext uri="{DCECCB84-F9BA-43D5-87BE-67443E8EF086}">
      <p15:sldGuideLst xmlns:p15="http://schemas.microsoft.com/office/powerpoint/2012/main">
        <p15:guide id="1" orient="horz" pos="1189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dark blue c">
    <p:bg>
      <p:bgPr>
        <a:solidFill>
          <a:srgbClr val="1E2A7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2;p7">
            <a:extLst>
              <a:ext uri="{FF2B5EF4-FFF2-40B4-BE49-F238E27FC236}">
                <a16:creationId xmlns:a16="http://schemas.microsoft.com/office/drawing/2014/main" id="{478F2925-04D1-4766-6CA4-84070AEF58B6}"/>
              </a:ext>
            </a:extLst>
          </p:cNvPr>
          <p:cNvSpPr/>
          <p:nvPr userDrawn="1"/>
        </p:nvSpPr>
        <p:spPr>
          <a:xfrm>
            <a:off x="2565312" y="1260000"/>
            <a:ext cx="4950000" cy="5669438"/>
          </a:xfrm>
          <a:prstGeom prst="rect">
            <a:avLst/>
          </a:prstGeom>
          <a:gradFill flip="none" rotWithShape="1">
            <a:gsLst>
              <a:gs pos="0">
                <a:srgbClr val="1E2A78"/>
              </a:gs>
              <a:gs pos="0">
                <a:srgbClr val="16184E">
                  <a:lumMod val="95209"/>
                  <a:lumOff val="4791"/>
                </a:srgbClr>
              </a:gs>
              <a:gs pos="50000">
                <a:srgbClr val="1E2A78">
                  <a:shade val="67500"/>
                  <a:satMod val="115000"/>
                </a:srgbClr>
              </a:gs>
              <a:gs pos="100000">
                <a:srgbClr val="19256D"/>
              </a:gs>
            </a:gsLst>
            <a:lin ang="5400000" scaled="0"/>
            <a:tileRect/>
          </a:gradFill>
          <a:ln>
            <a:noFill/>
          </a:ln>
        </p:spPr>
        <p:txBody>
          <a:bodyPr spcFirstLastPara="1" wrap="square" lIns="100779" tIns="50376" rIns="100779" bIns="50376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84" b="0" i="0" u="none" strike="noStrike" cap="none" dirty="0">
              <a:solidFill>
                <a:schemeClr val="lt1"/>
              </a:solidFill>
              <a:latin typeface="Deutsche Bank Text" panose="020B0503020202030204" pitchFamily="34" charset="0"/>
              <a:ea typeface="Deutsche Bank Text" panose="020B0503020202030204" pitchFamily="34" charset="0"/>
              <a:cs typeface="Deutsche Bank Text" panose="020B0503020202030204" pitchFamily="34" charset="0"/>
              <a:sym typeface="Calibri"/>
            </a:endParaRPr>
          </a:p>
        </p:txBody>
      </p:sp>
      <p:sp>
        <p:nvSpPr>
          <p:cNvPr id="2" name="Freeform 4">
            <a:extLst>
              <a:ext uri="{FF2B5EF4-FFF2-40B4-BE49-F238E27FC236}">
                <a16:creationId xmlns:a16="http://schemas.microsoft.com/office/drawing/2014/main" id="{C6AF6C9C-04FF-978A-3741-090781A38C6A}"/>
              </a:ext>
            </a:extLst>
          </p:cNvPr>
          <p:cNvSpPr>
            <a:spLocks noEditPoints="1"/>
          </p:cNvSpPr>
          <p:nvPr userDrawn="1"/>
        </p:nvSpPr>
        <p:spPr bwMode="black">
          <a:xfrm>
            <a:off x="7515312" y="630000"/>
            <a:ext cx="630000" cy="630000"/>
          </a:xfrm>
          <a:custGeom>
            <a:avLst/>
            <a:gdLst/>
            <a:ahLst/>
            <a:cxnLst>
              <a:cxn ang="0">
                <a:pos x="2286" y="2285"/>
              </a:cxn>
              <a:cxn ang="0">
                <a:pos x="2286" y="14035"/>
              </a:cxn>
              <a:cxn ang="0">
                <a:pos x="14035" y="14035"/>
              </a:cxn>
              <a:cxn ang="0">
                <a:pos x="14035" y="2285"/>
              </a:cxn>
              <a:cxn ang="0">
                <a:pos x="2286" y="2285"/>
              </a:cxn>
              <a:cxn ang="0">
                <a:pos x="3590" y="12404"/>
              </a:cxn>
              <a:cxn ang="0">
                <a:pos x="6527" y="12404"/>
              </a:cxn>
              <a:cxn ang="0">
                <a:pos x="12730" y="3917"/>
              </a:cxn>
              <a:cxn ang="0">
                <a:pos x="9792" y="3917"/>
              </a:cxn>
              <a:cxn ang="0">
                <a:pos x="3590" y="12404"/>
              </a:cxn>
              <a:cxn ang="0">
                <a:pos x="0" y="0"/>
              </a:cxn>
              <a:cxn ang="0">
                <a:pos x="16320" y="0"/>
              </a:cxn>
              <a:cxn ang="0">
                <a:pos x="16320" y="16320"/>
              </a:cxn>
              <a:cxn ang="0">
                <a:pos x="0" y="16320"/>
              </a:cxn>
              <a:cxn ang="0">
                <a:pos x="0" y="0"/>
              </a:cxn>
            </a:cxnLst>
            <a:rect l="0" t="0" r="r" b="b"/>
            <a:pathLst>
              <a:path w="16320" h="16320">
                <a:moveTo>
                  <a:pt x="2286" y="2285"/>
                </a:moveTo>
                <a:lnTo>
                  <a:pt x="2286" y="14035"/>
                </a:lnTo>
                <a:lnTo>
                  <a:pt x="14035" y="14035"/>
                </a:lnTo>
                <a:lnTo>
                  <a:pt x="14035" y="2285"/>
                </a:lnTo>
                <a:lnTo>
                  <a:pt x="2286" y="2285"/>
                </a:lnTo>
                <a:close/>
                <a:moveTo>
                  <a:pt x="3590" y="12404"/>
                </a:moveTo>
                <a:lnTo>
                  <a:pt x="6527" y="12404"/>
                </a:lnTo>
                <a:lnTo>
                  <a:pt x="12730" y="3917"/>
                </a:lnTo>
                <a:lnTo>
                  <a:pt x="9792" y="3917"/>
                </a:lnTo>
                <a:lnTo>
                  <a:pt x="3590" y="12404"/>
                </a:lnTo>
                <a:close/>
                <a:moveTo>
                  <a:pt x="0" y="0"/>
                </a:moveTo>
                <a:lnTo>
                  <a:pt x="16320" y="0"/>
                </a:lnTo>
                <a:lnTo>
                  <a:pt x="16320" y="16320"/>
                </a:lnTo>
                <a:lnTo>
                  <a:pt x="0" y="1632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GB" sz="1995" dirty="0">
              <a:latin typeface="Deutsche Bank Text" panose="020B0503020202030204" pitchFamily="34" charset="0"/>
              <a:cs typeface="Deutsche Bank Text" panose="020B0503020202030204" pitchFamily="34" charset="0"/>
            </a:endParaRPr>
          </a:p>
        </p:txBody>
      </p:sp>
      <p:sp>
        <p:nvSpPr>
          <p:cNvPr id="6" name="Textplatzhalter 28">
            <a:extLst>
              <a:ext uri="{FF2B5EF4-FFF2-40B4-BE49-F238E27FC236}">
                <a16:creationId xmlns:a16="http://schemas.microsoft.com/office/drawing/2014/main" id="{F593DE32-463B-A375-82E4-E92E9E1DFB1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47738" y="1576388"/>
            <a:ext cx="7559675" cy="2326957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lnSpc>
                <a:spcPct val="90000"/>
              </a:lnSpc>
              <a:defRPr sz="2000">
                <a:solidFill>
                  <a:srgbClr val="00A3E0"/>
                </a:solidFill>
              </a:defRPr>
            </a:lvl1pPr>
            <a:lvl2pPr>
              <a:lnSpc>
                <a:spcPct val="90000"/>
              </a:lnSpc>
              <a:defRPr sz="4000"/>
            </a:lvl2pPr>
          </a:lstStyle>
          <a:p>
            <a:pPr lvl="0"/>
            <a:r>
              <a:rPr lang="en-GB" noProof="0" dirty="0"/>
              <a:t>Click to edit topline</a:t>
            </a:r>
          </a:p>
          <a:p>
            <a:pPr lvl="1"/>
            <a:r>
              <a:rPr lang="en-GB" noProof="0" dirty="0"/>
              <a:t>Click to edit chapter headline</a:t>
            </a:r>
          </a:p>
        </p:txBody>
      </p:sp>
    </p:spTree>
    <p:extLst>
      <p:ext uri="{BB962C8B-B14F-4D97-AF65-F5344CB8AC3E}">
        <p14:creationId xmlns:p14="http://schemas.microsoft.com/office/powerpoint/2010/main" val="1046412339"/>
      </p:ext>
    </p:extLst>
  </p:cSld>
  <p:clrMapOvr>
    <a:masterClrMapping/>
  </p:clrMapOvr>
  <p:transition>
    <p:wipe dir="r"/>
  </p:transition>
  <p:extLst>
    <p:ext uri="{DCECCB84-F9BA-43D5-87BE-67443E8EF086}">
      <p15:sldGuideLst xmlns:p15="http://schemas.microsoft.com/office/powerpoint/2012/main">
        <p15:guide id="1" orient="horz" pos="119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Motif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04967A62-4196-FA3E-C7FF-BA6A4C5E222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29" y="0"/>
            <a:ext cx="10079566" cy="7559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Google Shape;12;p7">
            <a:extLst>
              <a:ext uri="{FF2B5EF4-FFF2-40B4-BE49-F238E27FC236}">
                <a16:creationId xmlns:a16="http://schemas.microsoft.com/office/drawing/2014/main" id="{BEB3A141-6558-B848-2022-CBBE6450236A}"/>
              </a:ext>
            </a:extLst>
          </p:cNvPr>
          <p:cNvSpPr/>
          <p:nvPr userDrawn="1"/>
        </p:nvSpPr>
        <p:spPr>
          <a:xfrm>
            <a:off x="628650" y="1258888"/>
            <a:ext cx="8191500" cy="5670549"/>
          </a:xfrm>
          <a:prstGeom prst="rect">
            <a:avLst/>
          </a:prstGeom>
          <a:solidFill>
            <a:srgbClr val="1E2A78">
              <a:alpha val="70000"/>
            </a:srgbClr>
          </a:solidFill>
          <a:ln>
            <a:noFill/>
          </a:ln>
        </p:spPr>
        <p:txBody>
          <a:bodyPr spcFirstLastPara="1" wrap="square" lIns="100779" tIns="50376" rIns="100779" bIns="50376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84" b="0" i="0" u="none" strike="noStrike" cap="none" dirty="0">
              <a:solidFill>
                <a:schemeClr val="lt1"/>
              </a:solidFill>
              <a:latin typeface="Deutsche Bank Text" panose="020B0503020202030204" pitchFamily="34" charset="0"/>
              <a:ea typeface="Deutsche Bank Text" panose="020B0503020202030204" pitchFamily="34" charset="0"/>
              <a:cs typeface="Deutsche Bank Text" panose="020B0503020202030204" pitchFamily="34" charset="0"/>
              <a:sym typeface="Calibri"/>
            </a:endParaRPr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5E4B23BD-18F2-B8DA-FE37-BBF44476DBC6}"/>
              </a:ext>
            </a:extLst>
          </p:cNvPr>
          <p:cNvSpPr>
            <a:spLocks noEditPoints="1"/>
          </p:cNvSpPr>
          <p:nvPr userDrawn="1"/>
        </p:nvSpPr>
        <p:spPr bwMode="black">
          <a:xfrm>
            <a:off x="8820625" y="630000"/>
            <a:ext cx="630000" cy="630000"/>
          </a:xfrm>
          <a:custGeom>
            <a:avLst/>
            <a:gdLst/>
            <a:ahLst/>
            <a:cxnLst>
              <a:cxn ang="0">
                <a:pos x="2286" y="2285"/>
              </a:cxn>
              <a:cxn ang="0">
                <a:pos x="2286" y="14035"/>
              </a:cxn>
              <a:cxn ang="0">
                <a:pos x="14035" y="14035"/>
              </a:cxn>
              <a:cxn ang="0">
                <a:pos x="14035" y="2285"/>
              </a:cxn>
              <a:cxn ang="0">
                <a:pos x="2286" y="2285"/>
              </a:cxn>
              <a:cxn ang="0">
                <a:pos x="3590" y="12404"/>
              </a:cxn>
              <a:cxn ang="0">
                <a:pos x="6527" y="12404"/>
              </a:cxn>
              <a:cxn ang="0">
                <a:pos x="12730" y="3917"/>
              </a:cxn>
              <a:cxn ang="0">
                <a:pos x="9792" y="3917"/>
              </a:cxn>
              <a:cxn ang="0">
                <a:pos x="3590" y="12404"/>
              </a:cxn>
              <a:cxn ang="0">
                <a:pos x="0" y="0"/>
              </a:cxn>
              <a:cxn ang="0">
                <a:pos x="16320" y="0"/>
              </a:cxn>
              <a:cxn ang="0">
                <a:pos x="16320" y="16320"/>
              </a:cxn>
              <a:cxn ang="0">
                <a:pos x="0" y="16320"/>
              </a:cxn>
              <a:cxn ang="0">
                <a:pos x="0" y="0"/>
              </a:cxn>
            </a:cxnLst>
            <a:rect l="0" t="0" r="r" b="b"/>
            <a:pathLst>
              <a:path w="16320" h="16320">
                <a:moveTo>
                  <a:pt x="2286" y="2285"/>
                </a:moveTo>
                <a:lnTo>
                  <a:pt x="2286" y="14035"/>
                </a:lnTo>
                <a:lnTo>
                  <a:pt x="14035" y="14035"/>
                </a:lnTo>
                <a:lnTo>
                  <a:pt x="14035" y="2285"/>
                </a:lnTo>
                <a:lnTo>
                  <a:pt x="2286" y="2285"/>
                </a:lnTo>
                <a:close/>
                <a:moveTo>
                  <a:pt x="3590" y="12404"/>
                </a:moveTo>
                <a:lnTo>
                  <a:pt x="6527" y="12404"/>
                </a:lnTo>
                <a:lnTo>
                  <a:pt x="12730" y="3917"/>
                </a:lnTo>
                <a:lnTo>
                  <a:pt x="9792" y="3917"/>
                </a:lnTo>
                <a:lnTo>
                  <a:pt x="3590" y="12404"/>
                </a:lnTo>
                <a:close/>
                <a:moveTo>
                  <a:pt x="0" y="0"/>
                </a:moveTo>
                <a:lnTo>
                  <a:pt x="16320" y="0"/>
                </a:lnTo>
                <a:lnTo>
                  <a:pt x="16320" y="16320"/>
                </a:lnTo>
                <a:lnTo>
                  <a:pt x="0" y="1632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GB" sz="1995" dirty="0">
              <a:latin typeface="Deutsche Bank Text" panose="020B0503020202030204" pitchFamily="34" charset="0"/>
              <a:cs typeface="Deutsche Bank Text" panose="020B0503020202030204" pitchFamily="34" charset="0"/>
            </a:endParaRPr>
          </a:p>
        </p:txBody>
      </p:sp>
      <p:sp>
        <p:nvSpPr>
          <p:cNvPr id="2" name="Textplatzhalter 28">
            <a:extLst>
              <a:ext uri="{FF2B5EF4-FFF2-40B4-BE49-F238E27FC236}">
                <a16:creationId xmlns:a16="http://schemas.microsoft.com/office/drawing/2014/main" id="{EAC9AE21-434F-1438-6D3A-A08CA2D65CA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47738" y="1576388"/>
            <a:ext cx="7559675" cy="2876892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lnSpc>
                <a:spcPct val="90000"/>
              </a:lnSpc>
              <a:defRPr sz="4000">
                <a:solidFill>
                  <a:srgbClr val="00A3E0"/>
                </a:solidFill>
              </a:defRPr>
            </a:lvl1pPr>
            <a:lvl2pPr>
              <a:lnSpc>
                <a:spcPct val="90000"/>
              </a:lnSpc>
              <a:defRPr sz="4000"/>
            </a:lvl2pPr>
          </a:lstStyle>
          <a:p>
            <a:pPr lvl="0"/>
            <a:r>
              <a:rPr lang="en-GB" noProof="0" dirty="0"/>
              <a:t>Click to edit topline</a:t>
            </a:r>
          </a:p>
          <a:p>
            <a:pPr lvl="1"/>
            <a:r>
              <a:rPr lang="en-GB" noProof="0" dirty="0"/>
              <a:t>Click to edit chapter headline</a:t>
            </a:r>
          </a:p>
        </p:txBody>
      </p:sp>
    </p:spTree>
    <p:extLst>
      <p:ext uri="{BB962C8B-B14F-4D97-AF65-F5344CB8AC3E}">
        <p14:creationId xmlns:p14="http://schemas.microsoft.com/office/powerpoint/2010/main" val="2583516740"/>
      </p:ext>
    </p:extLst>
  </p:cSld>
  <p:clrMapOvr>
    <a:masterClrMapping/>
  </p:clrMapOvr>
  <p:transition>
    <p:wipe dir="r"/>
  </p:transition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Motif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Wasser, Riff, Natur enthält.&#10;&#10;Automatisch generierte Beschreibung">
            <a:extLst>
              <a:ext uri="{FF2B5EF4-FFF2-40B4-BE49-F238E27FC236}">
                <a16:creationId xmlns:a16="http://schemas.microsoft.com/office/drawing/2014/main" id="{CC74A649-1B9B-9D60-402E-CB85D5936E5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372" t="-14" r="10948" b="-14"/>
          <a:stretch/>
        </p:blipFill>
        <p:spPr>
          <a:xfrm>
            <a:off x="0" y="0"/>
            <a:ext cx="10080625" cy="7562009"/>
          </a:xfrm>
          <a:prstGeom prst="rect">
            <a:avLst/>
          </a:prstGeom>
        </p:spPr>
      </p:pic>
      <p:sp>
        <p:nvSpPr>
          <p:cNvPr id="19" name="Google Shape;12;p7">
            <a:extLst>
              <a:ext uri="{FF2B5EF4-FFF2-40B4-BE49-F238E27FC236}">
                <a16:creationId xmlns:a16="http://schemas.microsoft.com/office/drawing/2014/main" id="{BEB3A141-6558-B848-2022-CBBE6450236A}"/>
              </a:ext>
            </a:extLst>
          </p:cNvPr>
          <p:cNvSpPr/>
          <p:nvPr userDrawn="1"/>
        </p:nvSpPr>
        <p:spPr>
          <a:xfrm>
            <a:off x="628650" y="1259999"/>
            <a:ext cx="8190000" cy="5688000"/>
          </a:xfrm>
          <a:prstGeom prst="rect">
            <a:avLst/>
          </a:prstGeom>
          <a:solidFill>
            <a:srgbClr val="1E2A78">
              <a:alpha val="70000"/>
            </a:srgbClr>
          </a:solidFill>
          <a:ln>
            <a:noFill/>
          </a:ln>
        </p:spPr>
        <p:txBody>
          <a:bodyPr spcFirstLastPara="1" wrap="square" lIns="100779" tIns="50376" rIns="100779" bIns="50376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84" b="0" i="0" u="none" strike="noStrike" cap="none" dirty="0">
              <a:solidFill>
                <a:schemeClr val="lt1"/>
              </a:solidFill>
              <a:latin typeface="Deutsche Bank Text" panose="020B0503020202030204" pitchFamily="34" charset="0"/>
              <a:ea typeface="Deutsche Bank Text" panose="020B0503020202030204" pitchFamily="34" charset="0"/>
              <a:cs typeface="Deutsche Bank Text" panose="020B0503020202030204" pitchFamily="34" charset="0"/>
              <a:sym typeface="Calibri"/>
            </a:endParaRPr>
          </a:p>
        </p:txBody>
      </p:sp>
      <p:sp>
        <p:nvSpPr>
          <p:cNvPr id="3" name="Freeform 4">
            <a:extLst>
              <a:ext uri="{FF2B5EF4-FFF2-40B4-BE49-F238E27FC236}">
                <a16:creationId xmlns:a16="http://schemas.microsoft.com/office/drawing/2014/main" id="{3600C894-A0AD-D797-CC6E-149B267BDC6D}"/>
              </a:ext>
            </a:extLst>
          </p:cNvPr>
          <p:cNvSpPr>
            <a:spLocks noEditPoints="1"/>
          </p:cNvSpPr>
          <p:nvPr userDrawn="1"/>
        </p:nvSpPr>
        <p:spPr bwMode="black">
          <a:xfrm>
            <a:off x="8820625" y="630000"/>
            <a:ext cx="630000" cy="630000"/>
          </a:xfrm>
          <a:custGeom>
            <a:avLst/>
            <a:gdLst/>
            <a:ahLst/>
            <a:cxnLst>
              <a:cxn ang="0">
                <a:pos x="2286" y="2285"/>
              </a:cxn>
              <a:cxn ang="0">
                <a:pos x="2286" y="14035"/>
              </a:cxn>
              <a:cxn ang="0">
                <a:pos x="14035" y="14035"/>
              </a:cxn>
              <a:cxn ang="0">
                <a:pos x="14035" y="2285"/>
              </a:cxn>
              <a:cxn ang="0">
                <a:pos x="2286" y="2285"/>
              </a:cxn>
              <a:cxn ang="0">
                <a:pos x="3590" y="12404"/>
              </a:cxn>
              <a:cxn ang="0">
                <a:pos x="6527" y="12404"/>
              </a:cxn>
              <a:cxn ang="0">
                <a:pos x="12730" y="3917"/>
              </a:cxn>
              <a:cxn ang="0">
                <a:pos x="9792" y="3917"/>
              </a:cxn>
              <a:cxn ang="0">
                <a:pos x="3590" y="12404"/>
              </a:cxn>
              <a:cxn ang="0">
                <a:pos x="0" y="0"/>
              </a:cxn>
              <a:cxn ang="0">
                <a:pos x="16320" y="0"/>
              </a:cxn>
              <a:cxn ang="0">
                <a:pos x="16320" y="16320"/>
              </a:cxn>
              <a:cxn ang="0">
                <a:pos x="0" y="16320"/>
              </a:cxn>
              <a:cxn ang="0">
                <a:pos x="0" y="0"/>
              </a:cxn>
            </a:cxnLst>
            <a:rect l="0" t="0" r="r" b="b"/>
            <a:pathLst>
              <a:path w="16320" h="16320">
                <a:moveTo>
                  <a:pt x="2286" y="2285"/>
                </a:moveTo>
                <a:lnTo>
                  <a:pt x="2286" y="14035"/>
                </a:lnTo>
                <a:lnTo>
                  <a:pt x="14035" y="14035"/>
                </a:lnTo>
                <a:lnTo>
                  <a:pt x="14035" y="2285"/>
                </a:lnTo>
                <a:lnTo>
                  <a:pt x="2286" y="2285"/>
                </a:lnTo>
                <a:close/>
                <a:moveTo>
                  <a:pt x="3590" y="12404"/>
                </a:moveTo>
                <a:lnTo>
                  <a:pt x="6527" y="12404"/>
                </a:lnTo>
                <a:lnTo>
                  <a:pt x="12730" y="3917"/>
                </a:lnTo>
                <a:lnTo>
                  <a:pt x="9792" y="3917"/>
                </a:lnTo>
                <a:lnTo>
                  <a:pt x="3590" y="12404"/>
                </a:lnTo>
                <a:close/>
                <a:moveTo>
                  <a:pt x="0" y="0"/>
                </a:moveTo>
                <a:lnTo>
                  <a:pt x="16320" y="0"/>
                </a:lnTo>
                <a:lnTo>
                  <a:pt x="16320" y="16320"/>
                </a:lnTo>
                <a:lnTo>
                  <a:pt x="0" y="1632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GB" sz="1995" dirty="0">
              <a:latin typeface="Deutsche Bank Text" panose="020B0503020202030204" pitchFamily="34" charset="0"/>
              <a:cs typeface="Deutsche Bank Text" panose="020B0503020202030204" pitchFamily="34" charset="0"/>
            </a:endParaRPr>
          </a:p>
        </p:txBody>
      </p:sp>
      <p:sp>
        <p:nvSpPr>
          <p:cNvPr id="2" name="Textplatzhalter 28">
            <a:extLst>
              <a:ext uri="{FF2B5EF4-FFF2-40B4-BE49-F238E27FC236}">
                <a16:creationId xmlns:a16="http://schemas.microsoft.com/office/drawing/2014/main" id="{C9A6FAA8-6173-1B70-5E4F-B24B88D7419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47738" y="1576388"/>
            <a:ext cx="7559675" cy="2876892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lnSpc>
                <a:spcPct val="90000"/>
              </a:lnSpc>
              <a:defRPr sz="4000">
                <a:solidFill>
                  <a:srgbClr val="00A3E0"/>
                </a:solidFill>
              </a:defRPr>
            </a:lvl1pPr>
            <a:lvl2pPr>
              <a:lnSpc>
                <a:spcPct val="90000"/>
              </a:lnSpc>
              <a:defRPr sz="4000"/>
            </a:lvl2pPr>
          </a:lstStyle>
          <a:p>
            <a:pPr lvl="0"/>
            <a:r>
              <a:rPr lang="en-GB" noProof="0" dirty="0"/>
              <a:t>Click to edit topline</a:t>
            </a:r>
          </a:p>
          <a:p>
            <a:pPr lvl="1"/>
            <a:r>
              <a:rPr lang="en-GB" noProof="0" dirty="0"/>
              <a:t>Click to edit chapter headline</a:t>
            </a:r>
          </a:p>
        </p:txBody>
      </p:sp>
    </p:spTree>
    <p:extLst>
      <p:ext uri="{BB962C8B-B14F-4D97-AF65-F5344CB8AC3E}">
        <p14:creationId xmlns:p14="http://schemas.microsoft.com/office/powerpoint/2010/main" val="1866107160"/>
      </p:ext>
    </p:extLst>
  </p:cSld>
  <p:clrMapOvr>
    <a:masterClrMapping/>
  </p:clrMapOvr>
  <p:transition>
    <p:wipe dir="r"/>
  </p:transition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CAC88D1-244E-446D-8A03-B95B1977963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60364" y="1079500"/>
            <a:ext cx="9359900" cy="5761037"/>
          </a:xfrm>
        </p:spPr>
        <p:txBody>
          <a:bodyPr numCol="2" spcCol="273600"/>
          <a:lstStyle>
            <a:lvl1pPr marL="216000" indent="-216000">
              <a:lnSpc>
                <a:spcPct val="100000"/>
              </a:lnSpc>
              <a:spcBef>
                <a:spcPts val="1200"/>
              </a:spcBef>
              <a:buFont typeface="+mj-lt"/>
              <a:buAutoNum type="arabicPeriod"/>
              <a:defRPr sz="1400"/>
            </a:lvl1pPr>
            <a:lvl2pPr marL="576000" indent="-360000">
              <a:lnSpc>
                <a:spcPct val="100000"/>
              </a:lnSpc>
              <a:buFont typeface="+mj-lt"/>
              <a:buNone/>
              <a:tabLst>
                <a:tab pos="10546550" algn="r"/>
              </a:tabLst>
              <a:defRPr sz="1400" u="none"/>
            </a:lvl2pPr>
          </a:lstStyle>
          <a:p>
            <a:pPr lvl="0"/>
            <a:r>
              <a:rPr lang="en-GB" noProof="0" dirty="0"/>
              <a:t>Chapter</a:t>
            </a:r>
          </a:p>
          <a:p>
            <a:pPr lvl="1"/>
            <a:r>
              <a:rPr lang="en-GB" noProof="0" dirty="0"/>
              <a:t>1.1	Subchapter	Page X</a:t>
            </a:r>
          </a:p>
        </p:txBody>
      </p:sp>
      <p:sp>
        <p:nvSpPr>
          <p:cNvPr id="17" name="Title Placeholder 4">
            <a:extLst>
              <a:ext uri="{FF2B5EF4-FFF2-40B4-BE49-F238E27FC236}">
                <a16:creationId xmlns:a16="http://schemas.microsoft.com/office/drawing/2014/main" id="{C70868BA-483D-9E53-E24E-BC0DE093C4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044" y="340043"/>
            <a:ext cx="8661082" cy="56007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 noProof="0" dirty="0"/>
              <a:t>Edit Master title style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4C9C73B6-11EC-60C2-5251-6462E3AB86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61488" y="7201442"/>
            <a:ext cx="359137" cy="179578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lnSpc>
                <a:spcPts val="900"/>
              </a:lnSpc>
              <a:defRPr sz="900">
                <a:solidFill>
                  <a:schemeClr val="tx1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defRPr>
            </a:lvl1pPr>
          </a:lstStyle>
          <a:p>
            <a:fld id="{D71DA9FD-6EF8-4CC5-AF9B-B6159B5B937C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A4664768-DC91-1B83-94BF-C8CC53AB2D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48625" y="7201442"/>
            <a:ext cx="4937081" cy="17941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lnSpc>
                <a:spcPts val="900"/>
              </a:lnSpc>
              <a:defRPr sz="900">
                <a:solidFill>
                  <a:srgbClr val="1E2A78"/>
                </a:solidFill>
                <a:latin typeface="+mn-lt"/>
                <a:cs typeface="Deutsche Bank Text" panose="020B0503020202030204" pitchFamily="34" charset="0"/>
              </a:defRPr>
            </a:lvl1pPr>
          </a:lstStyle>
          <a:p>
            <a:pPr>
              <a:defRPr/>
            </a:pPr>
            <a:r>
              <a:rPr lang="en-GB" dirty="0">
                <a:ea typeface="Deutsche Bank Text" panose="020B0503020202030204" pitchFamily="34" charset="0"/>
              </a:rPr>
              <a:t>Speaker name. Name of event or project. Date</a:t>
            </a:r>
          </a:p>
        </p:txBody>
      </p:sp>
    </p:spTree>
    <p:extLst>
      <p:ext uri="{BB962C8B-B14F-4D97-AF65-F5344CB8AC3E}">
        <p14:creationId xmlns:p14="http://schemas.microsoft.com/office/powerpoint/2010/main" val="3615821861"/>
      </p:ext>
    </p:extLst>
  </p:cSld>
  <p:clrMapOvr>
    <a:masterClrMapping/>
  </p:clrMapOvr>
  <p:transition>
    <p:wipe dir="r"/>
  </p:transition>
  <p:extLst>
    <p:ext uri="{DCECCB84-F9BA-43D5-87BE-67443E8EF086}">
      <p15:sldGuideLst xmlns:p15="http://schemas.microsoft.com/office/powerpoint/2012/main">
        <p15:guide id="1" pos="3175" userDrawn="1">
          <p15:clr>
            <a:srgbClr val="FBAE40"/>
          </p15:clr>
        </p15:guide>
        <p15:guide id="2" pos="3275" userDrawn="1">
          <p15:clr>
            <a:srgbClr val="FBAE40"/>
          </p15:clr>
        </p15:guide>
        <p15:guide id="3" pos="3075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CAC88D1-244E-446D-8A03-B95B1977963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60363" y="1079500"/>
            <a:ext cx="9360262" cy="5761038"/>
          </a:xfrm>
        </p:spPr>
        <p:txBody>
          <a:bodyPr numCol="2" spcCol="273600"/>
          <a:lstStyle>
            <a:lvl1pPr marL="216000" indent="-216000">
              <a:lnSpc>
                <a:spcPct val="100000"/>
              </a:lnSpc>
              <a:spcBef>
                <a:spcPts val="1200"/>
              </a:spcBef>
              <a:buFont typeface="+mj-lt"/>
              <a:buAutoNum type="arabicPeriod"/>
              <a:defRPr sz="1400"/>
            </a:lvl1pPr>
            <a:lvl2pPr marL="504000" indent="-288000">
              <a:lnSpc>
                <a:spcPct val="100000"/>
              </a:lnSpc>
              <a:buFont typeface="+mj-lt"/>
              <a:buNone/>
              <a:tabLst>
                <a:tab pos="10546550" algn="r"/>
              </a:tabLst>
              <a:defRPr sz="1200" u="none"/>
            </a:lvl2pPr>
          </a:lstStyle>
          <a:p>
            <a:pPr lvl="0"/>
            <a:r>
              <a:rPr lang="en-GB" noProof="0" dirty="0"/>
              <a:t>Chapter</a:t>
            </a:r>
          </a:p>
          <a:p>
            <a:pPr lvl="1"/>
            <a:r>
              <a:rPr lang="en-GB" noProof="0" dirty="0"/>
              <a:t>1.1	Subchapter	Page X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B10B581B-D15B-1690-FF17-0D0EA4D306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61488" y="7201442"/>
            <a:ext cx="359137" cy="179578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lnSpc>
                <a:spcPts val="900"/>
              </a:lnSpc>
              <a:defRPr sz="900">
                <a:solidFill>
                  <a:schemeClr val="tx1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defRPr>
            </a:lvl1pPr>
          </a:lstStyle>
          <a:p>
            <a:fld id="{D71DA9FD-6EF8-4CC5-AF9B-B6159B5B937C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AB79B8D4-8EF0-E8CA-6A0C-FAB72A7D86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48625" y="7201442"/>
            <a:ext cx="4937081" cy="17941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lnSpc>
                <a:spcPts val="900"/>
              </a:lnSpc>
              <a:defRPr sz="900">
                <a:solidFill>
                  <a:srgbClr val="1E2A78"/>
                </a:solidFill>
                <a:latin typeface="+mn-lt"/>
                <a:cs typeface="Deutsche Bank Text" panose="020B0503020202030204" pitchFamily="34" charset="0"/>
              </a:defRPr>
            </a:lvl1pPr>
          </a:lstStyle>
          <a:p>
            <a:pPr>
              <a:defRPr/>
            </a:pPr>
            <a:r>
              <a:rPr lang="en-GB" dirty="0">
                <a:ea typeface="Deutsche Bank Text" panose="020B0503020202030204" pitchFamily="34" charset="0"/>
              </a:rPr>
              <a:t>Speaker name. Name of event or project. Date</a:t>
            </a:r>
          </a:p>
        </p:txBody>
      </p:sp>
      <p:sp>
        <p:nvSpPr>
          <p:cNvPr id="5" name="Title Placeholder 4">
            <a:extLst>
              <a:ext uri="{FF2B5EF4-FFF2-40B4-BE49-F238E27FC236}">
                <a16:creationId xmlns:a16="http://schemas.microsoft.com/office/drawing/2014/main" id="{6CFFB68F-F1B5-90CF-82F4-264674EF5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044" y="340043"/>
            <a:ext cx="8661082" cy="56007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 noProof="0" dirty="0"/>
              <a:t>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3671075"/>
      </p:ext>
    </p:extLst>
  </p:cSld>
  <p:clrMapOvr>
    <a:masterClrMapping/>
  </p:clrMapOvr>
  <p:transition>
    <p:wipe dir="r"/>
  </p:transition>
  <p:extLst>
    <p:ext uri="{DCECCB84-F9BA-43D5-87BE-67443E8EF086}">
      <p15:sldGuideLst xmlns:p15="http://schemas.microsoft.com/office/powerpoint/2012/main">
        <p15:guide id="1" pos="3175" userDrawn="1">
          <p15:clr>
            <a:srgbClr val="FBAE40"/>
          </p15:clr>
        </p15:guide>
        <p15:guide id="2" pos="3275" userDrawn="1">
          <p15:clr>
            <a:srgbClr val="FBAE40"/>
          </p15:clr>
        </p15:guide>
        <p15:guide id="3" pos="3075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CAC88D1-244E-446D-8A03-B95B1977963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60363" y="1079500"/>
            <a:ext cx="9349240" cy="5761038"/>
          </a:xfrm>
        </p:spPr>
        <p:txBody>
          <a:bodyPr numCol="2" spcCol="273600"/>
          <a:lstStyle>
            <a:lvl1pPr marL="216000" indent="-216000">
              <a:lnSpc>
                <a:spcPct val="100000"/>
              </a:lnSpc>
              <a:spcBef>
                <a:spcPts val="1200"/>
              </a:spcBef>
              <a:buFont typeface="+mj-lt"/>
              <a:buAutoNum type="arabicPeriod"/>
              <a:defRPr sz="1200"/>
            </a:lvl1pPr>
            <a:lvl2pPr marL="504000" indent="-288000">
              <a:lnSpc>
                <a:spcPct val="100000"/>
              </a:lnSpc>
              <a:buFont typeface="+mj-lt"/>
              <a:buNone/>
              <a:tabLst>
                <a:tab pos="10546550" algn="r"/>
              </a:tabLst>
              <a:defRPr sz="1200" u="none"/>
            </a:lvl2pPr>
          </a:lstStyle>
          <a:p>
            <a:pPr lvl="0"/>
            <a:r>
              <a:rPr lang="en-GB" noProof="0" dirty="0"/>
              <a:t>Chapter</a:t>
            </a:r>
          </a:p>
          <a:p>
            <a:pPr lvl="1"/>
            <a:r>
              <a:rPr lang="en-GB" noProof="0" dirty="0"/>
              <a:t>1.1	Subchapter	Page X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10EA964F-0994-0B27-683C-C6406AED62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61488" y="7201442"/>
            <a:ext cx="359137" cy="179578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lnSpc>
                <a:spcPts val="900"/>
              </a:lnSpc>
              <a:defRPr sz="900">
                <a:solidFill>
                  <a:schemeClr val="tx1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defRPr>
            </a:lvl1pPr>
          </a:lstStyle>
          <a:p>
            <a:fld id="{D71DA9FD-6EF8-4CC5-AF9B-B6159B5B937C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EBCA0C4-93B3-F2A8-64EE-C45A2459D7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48625" y="7201442"/>
            <a:ext cx="4937081" cy="17941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lnSpc>
                <a:spcPts val="900"/>
              </a:lnSpc>
              <a:defRPr sz="900">
                <a:solidFill>
                  <a:srgbClr val="1E2A78"/>
                </a:solidFill>
                <a:latin typeface="+mn-lt"/>
                <a:cs typeface="Deutsche Bank Text" panose="020B0503020202030204" pitchFamily="34" charset="0"/>
              </a:defRPr>
            </a:lvl1pPr>
          </a:lstStyle>
          <a:p>
            <a:pPr>
              <a:defRPr/>
            </a:pPr>
            <a:r>
              <a:rPr lang="en-GB" dirty="0">
                <a:ea typeface="Deutsche Bank Text" panose="020B0503020202030204" pitchFamily="34" charset="0"/>
              </a:rPr>
              <a:t>Speaker name. Name of event or project. Date</a:t>
            </a:r>
          </a:p>
        </p:txBody>
      </p:sp>
      <p:sp>
        <p:nvSpPr>
          <p:cNvPr id="5" name="Title Placeholder 4">
            <a:extLst>
              <a:ext uri="{FF2B5EF4-FFF2-40B4-BE49-F238E27FC236}">
                <a16:creationId xmlns:a16="http://schemas.microsoft.com/office/drawing/2014/main" id="{161D97B7-C09D-F9A6-9C6B-2D428912D0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044" y="340043"/>
            <a:ext cx="8661082" cy="56007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 noProof="0" dirty="0"/>
              <a:t>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17879214"/>
      </p:ext>
    </p:extLst>
  </p:cSld>
  <p:clrMapOvr>
    <a:masterClrMapping/>
  </p:clrMapOvr>
  <p:transition>
    <p:wipe dir="r"/>
  </p:transition>
  <p:extLst>
    <p:ext uri="{DCECCB84-F9BA-43D5-87BE-67443E8EF086}">
      <p15:sldGuideLst xmlns:p15="http://schemas.microsoft.com/office/powerpoint/2012/main">
        <p15:guide id="1" pos="3175" userDrawn="1">
          <p15:clr>
            <a:srgbClr val="FBAE40"/>
          </p15:clr>
        </p15:guide>
        <p15:guide id="2" pos="3275" userDrawn="1">
          <p15:clr>
            <a:srgbClr val="FBAE40"/>
          </p15:clr>
        </p15:guide>
        <p15:guide id="3" pos="3075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c 1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Inhaltsplatzhalter 13">
            <a:extLst>
              <a:ext uri="{FF2B5EF4-FFF2-40B4-BE49-F238E27FC236}">
                <a16:creationId xmlns:a16="http://schemas.microsoft.com/office/drawing/2014/main" id="{D3A92151-B6D0-8782-A8E4-6A94BC6E479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60363" y="1079500"/>
            <a:ext cx="9360262" cy="5761038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GB" noProof="0" dirty="0"/>
              <a:t>Edit Master text style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B2BA9447-5469-7868-0768-22587B2288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61488" y="7201442"/>
            <a:ext cx="359137" cy="179578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lnSpc>
                <a:spcPts val="900"/>
              </a:lnSpc>
              <a:defRPr sz="900">
                <a:solidFill>
                  <a:schemeClr val="tx1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defRPr>
            </a:lvl1pPr>
          </a:lstStyle>
          <a:p>
            <a:fld id="{D71DA9FD-6EF8-4CC5-AF9B-B6159B5B937C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4" name="Fußzeilenplatzhalter 2">
            <a:extLst>
              <a:ext uri="{FF2B5EF4-FFF2-40B4-BE49-F238E27FC236}">
                <a16:creationId xmlns:a16="http://schemas.microsoft.com/office/drawing/2014/main" id="{79060EB8-A355-7AC2-E7DC-98C64B9790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48625" y="7201442"/>
            <a:ext cx="4937081" cy="17941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lnSpc>
                <a:spcPts val="900"/>
              </a:lnSpc>
              <a:defRPr sz="900">
                <a:solidFill>
                  <a:srgbClr val="1E2A78"/>
                </a:solidFill>
                <a:latin typeface="+mn-lt"/>
                <a:cs typeface="Deutsche Bank Text" panose="020B0503020202030204" pitchFamily="34" charset="0"/>
              </a:defRPr>
            </a:lvl1pPr>
          </a:lstStyle>
          <a:p>
            <a:pPr>
              <a:defRPr/>
            </a:pPr>
            <a:r>
              <a:rPr lang="en-GB" dirty="0">
                <a:ea typeface="Deutsche Bank Text" panose="020B0503020202030204" pitchFamily="34" charset="0"/>
              </a:rPr>
              <a:t>Speaker name. Name of event or project. Date</a:t>
            </a:r>
          </a:p>
        </p:txBody>
      </p:sp>
      <p:sp>
        <p:nvSpPr>
          <p:cNvPr id="3" name="Title Placeholder 4">
            <a:extLst>
              <a:ext uri="{FF2B5EF4-FFF2-40B4-BE49-F238E27FC236}">
                <a16:creationId xmlns:a16="http://schemas.microsoft.com/office/drawing/2014/main" id="{0A14A00F-7504-7615-9994-00AB28EECB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044" y="340043"/>
            <a:ext cx="8661082" cy="56007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 noProof="0" dirty="0"/>
              <a:t>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97258233"/>
      </p:ext>
    </p:extLst>
  </p:cSld>
  <p:clrMapOvr>
    <a:masterClrMapping/>
  </p:clrMapOvr>
  <p:transition>
    <p:wipe dir="r"/>
  </p:transition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c 1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Inhaltsplatzhalter 13">
            <a:extLst>
              <a:ext uri="{FF2B5EF4-FFF2-40B4-BE49-F238E27FC236}">
                <a16:creationId xmlns:a16="http://schemas.microsoft.com/office/drawing/2014/main" id="{D3A92151-B6D0-8782-A8E4-6A94BC6E479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60000" y="1079500"/>
            <a:ext cx="4590000" cy="5761038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GB" noProof="0" dirty="0"/>
              <a:t>Edit Master text style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2" name="Inhaltsplatzhalter 13">
            <a:extLst>
              <a:ext uri="{FF2B5EF4-FFF2-40B4-BE49-F238E27FC236}">
                <a16:creationId xmlns:a16="http://schemas.microsoft.com/office/drawing/2014/main" id="{54D13192-5D33-EA9A-E52F-CF35A0371181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5130799" y="1079500"/>
            <a:ext cx="4590000" cy="5761038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GB" noProof="0" dirty="0"/>
              <a:t>Edit Master text style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7" name="Foliennummernplatzhalter 1">
            <a:extLst>
              <a:ext uri="{FF2B5EF4-FFF2-40B4-BE49-F238E27FC236}">
                <a16:creationId xmlns:a16="http://schemas.microsoft.com/office/drawing/2014/main" id="{EDA07906-766E-FA30-D659-CCD02E47B2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61488" y="7201442"/>
            <a:ext cx="359137" cy="179578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lnSpc>
                <a:spcPts val="900"/>
              </a:lnSpc>
              <a:defRPr sz="900">
                <a:solidFill>
                  <a:schemeClr val="tx1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defRPr>
            </a:lvl1pPr>
          </a:lstStyle>
          <a:p>
            <a:fld id="{D71DA9FD-6EF8-4CC5-AF9B-B6159B5B937C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11" name="Fußzeilenplatzhalter 2">
            <a:extLst>
              <a:ext uri="{FF2B5EF4-FFF2-40B4-BE49-F238E27FC236}">
                <a16:creationId xmlns:a16="http://schemas.microsoft.com/office/drawing/2014/main" id="{2491EAF1-7AE9-2BDE-5F3B-7CE6126B15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48625" y="7201442"/>
            <a:ext cx="4937081" cy="17941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lnSpc>
                <a:spcPts val="900"/>
              </a:lnSpc>
              <a:defRPr sz="900">
                <a:solidFill>
                  <a:srgbClr val="1E2A78"/>
                </a:solidFill>
                <a:latin typeface="+mn-lt"/>
                <a:cs typeface="Deutsche Bank Text" panose="020B0503020202030204" pitchFamily="34" charset="0"/>
              </a:defRPr>
            </a:lvl1pPr>
          </a:lstStyle>
          <a:p>
            <a:pPr>
              <a:defRPr/>
            </a:pPr>
            <a:r>
              <a:rPr lang="en-GB" dirty="0">
                <a:ea typeface="Deutsche Bank Text" panose="020B0503020202030204" pitchFamily="34" charset="0"/>
              </a:rPr>
              <a:t>Speaker name. Name of event or project. Date</a:t>
            </a:r>
          </a:p>
        </p:txBody>
      </p:sp>
      <p:sp>
        <p:nvSpPr>
          <p:cNvPr id="3" name="Title Placeholder 4">
            <a:extLst>
              <a:ext uri="{FF2B5EF4-FFF2-40B4-BE49-F238E27FC236}">
                <a16:creationId xmlns:a16="http://schemas.microsoft.com/office/drawing/2014/main" id="{6C3DB9B5-7834-62C1-86EA-CF3A323ECA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044" y="340043"/>
            <a:ext cx="8661082" cy="56007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 noProof="0" dirty="0"/>
              <a:t>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04766738"/>
      </p:ext>
    </p:extLst>
  </p:cSld>
  <p:clrMapOvr>
    <a:masterClrMapping/>
  </p:clrMapOvr>
  <p:transition>
    <p:wipe dir="r"/>
  </p:transition>
  <p:extLst>
    <p:ext uri="{DCECCB84-F9BA-43D5-87BE-67443E8EF086}">
      <p15:sldGuideLst xmlns:p15="http://schemas.microsoft.com/office/powerpoint/2012/main">
        <p15:guide id="1" pos="3175" userDrawn="1">
          <p15:clr>
            <a:srgbClr val="FBAE40"/>
          </p15:clr>
        </p15:guide>
        <p15:guide id="2" pos="3232" userDrawn="1">
          <p15:clr>
            <a:srgbClr val="FBAE40"/>
          </p15:clr>
        </p15:guide>
        <p15:guide id="3" pos="3118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otif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8DC414C1-79BB-3E09-27EA-B2307F32674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-1"/>
            <a:ext cx="10080626" cy="7559676"/>
          </a:xfrm>
          <a:prstGeom prst="rect">
            <a:avLst/>
          </a:prstGeom>
        </p:spPr>
      </p:pic>
      <p:sp>
        <p:nvSpPr>
          <p:cNvPr id="6" name="Google Shape;12;p7">
            <a:extLst>
              <a:ext uri="{FF2B5EF4-FFF2-40B4-BE49-F238E27FC236}">
                <a16:creationId xmlns:a16="http://schemas.microsoft.com/office/drawing/2014/main" id="{1E62B1D4-C419-7A49-E014-929AD122DEBD}"/>
              </a:ext>
            </a:extLst>
          </p:cNvPr>
          <p:cNvSpPr/>
          <p:nvPr userDrawn="1"/>
        </p:nvSpPr>
        <p:spPr>
          <a:xfrm>
            <a:off x="630001" y="1258889"/>
            <a:ext cx="8190150" cy="5670786"/>
          </a:xfrm>
          <a:prstGeom prst="rect">
            <a:avLst/>
          </a:prstGeom>
          <a:solidFill>
            <a:srgbClr val="1E2A78">
              <a:alpha val="70000"/>
            </a:srgbClr>
          </a:solidFill>
          <a:ln>
            <a:noFill/>
          </a:ln>
        </p:spPr>
        <p:txBody>
          <a:bodyPr spcFirstLastPara="1" wrap="square" lIns="100779" tIns="50376" rIns="100779" bIns="50376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84" b="0" i="0" u="none" strike="noStrike" cap="none" dirty="0">
              <a:solidFill>
                <a:schemeClr val="lt1"/>
              </a:solidFill>
              <a:latin typeface="Deutsche Bank Text" panose="020B0503020202030204" pitchFamily="34" charset="0"/>
              <a:ea typeface="Deutsche Bank Text" panose="020B0503020202030204" pitchFamily="34" charset="0"/>
              <a:cs typeface="Deutsche Bank Text" panose="020B0503020202030204" pitchFamily="34" charset="0"/>
              <a:sym typeface="Calibri"/>
            </a:endParaRPr>
          </a:p>
        </p:txBody>
      </p:sp>
      <p:sp>
        <p:nvSpPr>
          <p:cNvPr id="3" name="TextBox 19">
            <a:extLst>
              <a:ext uri="{FF2B5EF4-FFF2-40B4-BE49-F238E27FC236}">
                <a16:creationId xmlns:a16="http://schemas.microsoft.com/office/drawing/2014/main" id="{15602E41-261A-8705-530E-3EBF44476930}"/>
              </a:ext>
            </a:extLst>
          </p:cNvPr>
          <p:cNvSpPr txBox="1"/>
          <p:nvPr userDrawn="1"/>
        </p:nvSpPr>
        <p:spPr bwMode="auto">
          <a:xfrm>
            <a:off x="947738" y="1576388"/>
            <a:ext cx="4500563" cy="447651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pPr>
              <a:lnSpc>
                <a:spcPts val="1600"/>
              </a:lnSpc>
              <a:defRPr/>
            </a:pPr>
            <a:r>
              <a:rPr lang="en-GB" sz="1600" dirty="0">
                <a:solidFill>
                  <a:schemeClr val="bg1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rPr>
              <a:t>Deutsche Bank</a:t>
            </a:r>
          </a:p>
          <a:p>
            <a:pPr>
              <a:lnSpc>
                <a:spcPts val="1600"/>
              </a:lnSpc>
              <a:defRPr/>
            </a:pPr>
            <a:r>
              <a:rPr lang="en-GB" sz="1600" dirty="0">
                <a:solidFill>
                  <a:srgbClr val="00A3E0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rPr>
              <a:t>Corporate Division</a:t>
            </a:r>
          </a:p>
        </p:txBody>
      </p:sp>
      <p:sp>
        <p:nvSpPr>
          <p:cNvPr id="4" name="Textplatzhalter 28">
            <a:extLst>
              <a:ext uri="{FF2B5EF4-FFF2-40B4-BE49-F238E27FC236}">
                <a16:creationId xmlns:a16="http://schemas.microsoft.com/office/drawing/2014/main" id="{0DD96424-AFE7-260D-C4B3-384DBFD899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47738" y="2195065"/>
            <a:ext cx="7559675" cy="1707966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lnSpc>
                <a:spcPct val="90000"/>
              </a:lnSpc>
              <a:defRPr sz="40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Click to edit headline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A7A9C5DA-DE64-FAAC-715E-28E772C193D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7738" y="6115050"/>
            <a:ext cx="7559675" cy="491231"/>
          </a:xfrm>
          <a:prstGeom prst="rect">
            <a:avLst/>
          </a:prstGeom>
        </p:spPr>
        <p:txBody>
          <a:bodyPr anchor="b" anchorCtr="0"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Date, Speaker name</a:t>
            </a:r>
          </a:p>
        </p:txBody>
      </p:sp>
      <p:sp>
        <p:nvSpPr>
          <p:cNvPr id="12" name="Textplatzhalter 4">
            <a:extLst>
              <a:ext uri="{FF2B5EF4-FFF2-40B4-BE49-F238E27FC236}">
                <a16:creationId xmlns:a16="http://schemas.microsoft.com/office/drawing/2014/main" id="{E8BECE73-C1D7-417F-49BA-4D8C5280600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47738" y="3903030"/>
            <a:ext cx="7559675" cy="2212019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noProof="0" dirty="0"/>
              <a:t>Click to edit subline</a:t>
            </a:r>
          </a:p>
        </p:txBody>
      </p:sp>
      <p:sp>
        <p:nvSpPr>
          <p:cNvPr id="13" name="Freeform 4">
            <a:extLst>
              <a:ext uri="{FF2B5EF4-FFF2-40B4-BE49-F238E27FC236}">
                <a16:creationId xmlns:a16="http://schemas.microsoft.com/office/drawing/2014/main" id="{1B8C0B7F-0789-2E53-6002-52433EEFE410}"/>
              </a:ext>
            </a:extLst>
          </p:cNvPr>
          <p:cNvSpPr>
            <a:spLocks noEditPoints="1"/>
          </p:cNvSpPr>
          <p:nvPr userDrawn="1"/>
        </p:nvSpPr>
        <p:spPr bwMode="black">
          <a:xfrm>
            <a:off x="8820625" y="630000"/>
            <a:ext cx="630000" cy="630000"/>
          </a:xfrm>
          <a:custGeom>
            <a:avLst/>
            <a:gdLst/>
            <a:ahLst/>
            <a:cxnLst>
              <a:cxn ang="0">
                <a:pos x="2286" y="2285"/>
              </a:cxn>
              <a:cxn ang="0">
                <a:pos x="2286" y="14035"/>
              </a:cxn>
              <a:cxn ang="0">
                <a:pos x="14035" y="14035"/>
              </a:cxn>
              <a:cxn ang="0">
                <a:pos x="14035" y="2285"/>
              </a:cxn>
              <a:cxn ang="0">
                <a:pos x="2286" y="2285"/>
              </a:cxn>
              <a:cxn ang="0">
                <a:pos x="3590" y="12404"/>
              </a:cxn>
              <a:cxn ang="0">
                <a:pos x="6527" y="12404"/>
              </a:cxn>
              <a:cxn ang="0">
                <a:pos x="12730" y="3917"/>
              </a:cxn>
              <a:cxn ang="0">
                <a:pos x="9792" y="3917"/>
              </a:cxn>
              <a:cxn ang="0">
                <a:pos x="3590" y="12404"/>
              </a:cxn>
              <a:cxn ang="0">
                <a:pos x="0" y="0"/>
              </a:cxn>
              <a:cxn ang="0">
                <a:pos x="16320" y="0"/>
              </a:cxn>
              <a:cxn ang="0">
                <a:pos x="16320" y="16320"/>
              </a:cxn>
              <a:cxn ang="0">
                <a:pos x="0" y="16320"/>
              </a:cxn>
              <a:cxn ang="0">
                <a:pos x="0" y="0"/>
              </a:cxn>
            </a:cxnLst>
            <a:rect l="0" t="0" r="r" b="b"/>
            <a:pathLst>
              <a:path w="16320" h="16320">
                <a:moveTo>
                  <a:pt x="2286" y="2285"/>
                </a:moveTo>
                <a:lnTo>
                  <a:pt x="2286" y="14035"/>
                </a:lnTo>
                <a:lnTo>
                  <a:pt x="14035" y="14035"/>
                </a:lnTo>
                <a:lnTo>
                  <a:pt x="14035" y="2285"/>
                </a:lnTo>
                <a:lnTo>
                  <a:pt x="2286" y="2285"/>
                </a:lnTo>
                <a:close/>
                <a:moveTo>
                  <a:pt x="3590" y="12404"/>
                </a:moveTo>
                <a:lnTo>
                  <a:pt x="6527" y="12404"/>
                </a:lnTo>
                <a:lnTo>
                  <a:pt x="12730" y="3917"/>
                </a:lnTo>
                <a:lnTo>
                  <a:pt x="9792" y="3917"/>
                </a:lnTo>
                <a:lnTo>
                  <a:pt x="3590" y="12404"/>
                </a:lnTo>
                <a:close/>
                <a:moveTo>
                  <a:pt x="0" y="0"/>
                </a:moveTo>
                <a:lnTo>
                  <a:pt x="16320" y="0"/>
                </a:lnTo>
                <a:lnTo>
                  <a:pt x="16320" y="16320"/>
                </a:lnTo>
                <a:lnTo>
                  <a:pt x="0" y="1632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GB" sz="1995" dirty="0">
              <a:latin typeface="Deutsche Bank Text" panose="020B0503020202030204" pitchFamily="34" charset="0"/>
              <a:cs typeface="Deutsche Bank Text" panose="020B0503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4418554"/>
      </p:ext>
    </p:extLst>
  </p:cSld>
  <p:clrMapOvr>
    <a:masterClrMapping/>
  </p:clrMapOvr>
  <p:transition>
    <p:wipe dir="r"/>
  </p:transition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c 2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Inhaltsplatzhalter 13">
            <a:extLst>
              <a:ext uri="{FF2B5EF4-FFF2-40B4-BE49-F238E27FC236}">
                <a16:creationId xmlns:a16="http://schemas.microsoft.com/office/drawing/2014/main" id="{D3A92151-B6D0-8782-A8E4-6A94BC6E479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60000" y="1079500"/>
            <a:ext cx="4590000" cy="2789512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GB" noProof="0" dirty="0"/>
              <a:t>Edit Master text style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2" name="Inhaltsplatzhalter 13">
            <a:extLst>
              <a:ext uri="{FF2B5EF4-FFF2-40B4-BE49-F238E27FC236}">
                <a16:creationId xmlns:a16="http://schemas.microsoft.com/office/drawing/2014/main" id="{54D13192-5D33-EA9A-E52F-CF35A0371181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5128225" y="1079500"/>
            <a:ext cx="4590000" cy="2789512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GB" noProof="0" dirty="0"/>
              <a:t>Edit Master text style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4" name="Inhaltsplatzhalter 13">
            <a:extLst>
              <a:ext uri="{FF2B5EF4-FFF2-40B4-BE49-F238E27FC236}">
                <a16:creationId xmlns:a16="http://schemas.microsoft.com/office/drawing/2014/main" id="{84CC4C7D-7F5D-1ADB-A30E-CEAD08A0BFE9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359999" y="4049712"/>
            <a:ext cx="4590000" cy="2790876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GB" noProof="0" dirty="0"/>
              <a:t>Edit Master text style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5" name="Inhaltsplatzhalter 13">
            <a:extLst>
              <a:ext uri="{FF2B5EF4-FFF2-40B4-BE49-F238E27FC236}">
                <a16:creationId xmlns:a16="http://schemas.microsoft.com/office/drawing/2014/main" id="{5C26C813-FC2A-E649-F811-FFA8D670A89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130314" y="4049988"/>
            <a:ext cx="4590000" cy="279055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GB" noProof="0" dirty="0"/>
              <a:t>Edit Master text style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12" name="Foliennummernplatzhalter 1">
            <a:extLst>
              <a:ext uri="{FF2B5EF4-FFF2-40B4-BE49-F238E27FC236}">
                <a16:creationId xmlns:a16="http://schemas.microsoft.com/office/drawing/2014/main" id="{9C8189E2-FDC1-D1C8-3866-1309E6F961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61488" y="7201442"/>
            <a:ext cx="359137" cy="179578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lnSpc>
                <a:spcPts val="900"/>
              </a:lnSpc>
              <a:defRPr sz="900">
                <a:solidFill>
                  <a:schemeClr val="tx1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defRPr>
            </a:lvl1pPr>
          </a:lstStyle>
          <a:p>
            <a:fld id="{D71DA9FD-6EF8-4CC5-AF9B-B6159B5B937C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13" name="Fußzeilenplatzhalter 2">
            <a:extLst>
              <a:ext uri="{FF2B5EF4-FFF2-40B4-BE49-F238E27FC236}">
                <a16:creationId xmlns:a16="http://schemas.microsoft.com/office/drawing/2014/main" id="{70C378B8-63A2-BE4A-159E-B0A8A62468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48625" y="7201442"/>
            <a:ext cx="4937081" cy="17941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lnSpc>
                <a:spcPts val="900"/>
              </a:lnSpc>
              <a:defRPr sz="900">
                <a:solidFill>
                  <a:srgbClr val="1E2A78"/>
                </a:solidFill>
                <a:latin typeface="+mn-lt"/>
                <a:cs typeface="Deutsche Bank Text" panose="020B0503020202030204" pitchFamily="34" charset="0"/>
              </a:defRPr>
            </a:lvl1pPr>
          </a:lstStyle>
          <a:p>
            <a:pPr>
              <a:defRPr/>
            </a:pPr>
            <a:r>
              <a:rPr lang="en-GB" dirty="0">
                <a:ea typeface="Deutsche Bank Text" panose="020B0503020202030204" pitchFamily="34" charset="0"/>
              </a:rPr>
              <a:t>Speaker name. Name of event or project. Date</a:t>
            </a:r>
          </a:p>
        </p:txBody>
      </p:sp>
      <p:sp>
        <p:nvSpPr>
          <p:cNvPr id="3" name="Title Placeholder 4">
            <a:extLst>
              <a:ext uri="{FF2B5EF4-FFF2-40B4-BE49-F238E27FC236}">
                <a16:creationId xmlns:a16="http://schemas.microsoft.com/office/drawing/2014/main" id="{62DB47A4-C4E5-39BE-E3EF-DD81CF9A5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044" y="340043"/>
            <a:ext cx="8661082" cy="56007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 noProof="0" dirty="0"/>
              <a:t>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78228934"/>
      </p:ext>
    </p:extLst>
  </p:cSld>
  <p:clrMapOvr>
    <a:masterClrMapping/>
  </p:clrMapOvr>
  <p:transition>
    <p:wipe dir="r"/>
  </p:transition>
  <p:extLst>
    <p:ext uri="{DCECCB84-F9BA-43D5-87BE-67443E8EF086}">
      <p15:sldGuideLst xmlns:p15="http://schemas.microsoft.com/office/powerpoint/2012/main">
        <p15:guide id="1" pos="3175" userDrawn="1">
          <p15:clr>
            <a:srgbClr val="FBAE40"/>
          </p15:clr>
        </p15:guide>
        <p15:guide id="2" pos="3232" userDrawn="1">
          <p15:clr>
            <a:srgbClr val="FBAE40"/>
          </p15:clr>
        </p15:guide>
        <p15:guide id="3" pos="3119" userDrawn="1">
          <p15:clr>
            <a:srgbClr val="FBAE40"/>
          </p15:clr>
        </p15:guide>
        <p15:guide id="4" orient="horz" pos="2551" userDrawn="1">
          <p15:clr>
            <a:srgbClr val="FBAE40"/>
          </p15:clr>
        </p15:guide>
        <p15:guide id="5" orient="horz" pos="2437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c 1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Inhaltsplatzhalter 13">
            <a:extLst>
              <a:ext uri="{FF2B5EF4-FFF2-40B4-BE49-F238E27FC236}">
                <a16:creationId xmlns:a16="http://schemas.microsoft.com/office/drawing/2014/main" id="{D3A92151-B6D0-8782-A8E4-6A94BC6E479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60000" y="1080000"/>
            <a:ext cx="3006000" cy="57600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GB" noProof="0" dirty="0"/>
              <a:t>Edit Master text style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4" name="Inhaltsplatzhalter 13">
            <a:extLst>
              <a:ext uri="{FF2B5EF4-FFF2-40B4-BE49-F238E27FC236}">
                <a16:creationId xmlns:a16="http://schemas.microsoft.com/office/drawing/2014/main" id="{5CA372FA-9895-0C5F-1EC7-D1A032F9AA68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537131" y="1078386"/>
            <a:ext cx="3006000" cy="57600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GB" noProof="0" dirty="0"/>
              <a:t>Edit Master text style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11" name="Inhaltsplatzhalter 13">
            <a:extLst>
              <a:ext uri="{FF2B5EF4-FFF2-40B4-BE49-F238E27FC236}">
                <a16:creationId xmlns:a16="http://schemas.microsoft.com/office/drawing/2014/main" id="{883BB2EE-32A9-3A08-7709-8604193B1BDA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714263" y="1080000"/>
            <a:ext cx="3006000" cy="57600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GB" noProof="0" dirty="0"/>
              <a:t>Edit Master text style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7" name="Foliennummernplatzhalter 1">
            <a:extLst>
              <a:ext uri="{FF2B5EF4-FFF2-40B4-BE49-F238E27FC236}">
                <a16:creationId xmlns:a16="http://schemas.microsoft.com/office/drawing/2014/main" id="{3EFDFF10-F754-A5BC-0CA8-F75F4E9ED1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61488" y="7201442"/>
            <a:ext cx="359137" cy="179578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lnSpc>
                <a:spcPts val="900"/>
              </a:lnSpc>
              <a:defRPr sz="900">
                <a:solidFill>
                  <a:schemeClr val="tx1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defRPr>
            </a:lvl1pPr>
          </a:lstStyle>
          <a:p>
            <a:fld id="{D71DA9FD-6EF8-4CC5-AF9B-B6159B5B937C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12" name="Fußzeilenplatzhalter 2">
            <a:extLst>
              <a:ext uri="{FF2B5EF4-FFF2-40B4-BE49-F238E27FC236}">
                <a16:creationId xmlns:a16="http://schemas.microsoft.com/office/drawing/2014/main" id="{F72CC4D9-6245-CD06-3682-452D29B1C0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48625" y="7201442"/>
            <a:ext cx="4937081" cy="17941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lnSpc>
                <a:spcPts val="900"/>
              </a:lnSpc>
              <a:defRPr sz="900">
                <a:solidFill>
                  <a:srgbClr val="1E2A78"/>
                </a:solidFill>
                <a:latin typeface="+mn-lt"/>
                <a:cs typeface="Deutsche Bank Text" panose="020B0503020202030204" pitchFamily="34" charset="0"/>
              </a:defRPr>
            </a:lvl1pPr>
          </a:lstStyle>
          <a:p>
            <a:pPr>
              <a:defRPr/>
            </a:pPr>
            <a:r>
              <a:rPr lang="en-GB" dirty="0">
                <a:ea typeface="Deutsche Bank Text" panose="020B0503020202030204" pitchFamily="34" charset="0"/>
              </a:rPr>
              <a:t>Speaker name. Name of event or project. Date</a:t>
            </a:r>
          </a:p>
        </p:txBody>
      </p:sp>
      <p:sp>
        <p:nvSpPr>
          <p:cNvPr id="2" name="Title Placeholder 4">
            <a:extLst>
              <a:ext uri="{FF2B5EF4-FFF2-40B4-BE49-F238E27FC236}">
                <a16:creationId xmlns:a16="http://schemas.microsoft.com/office/drawing/2014/main" id="{31AB71D7-74DF-7A43-DBC4-A12A71311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044" y="340043"/>
            <a:ext cx="8661082" cy="56007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 noProof="0" dirty="0"/>
              <a:t>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82154901"/>
      </p:ext>
    </p:extLst>
  </p:cSld>
  <p:clrMapOvr>
    <a:masterClrMapping/>
  </p:clrMapOvr>
  <p:transition>
    <p:wipe dir="r"/>
  </p:transition>
  <p:extLst>
    <p:ext uri="{DCECCB84-F9BA-43D5-87BE-67443E8EF086}">
      <p15:sldGuideLst xmlns:p15="http://schemas.microsoft.com/office/powerpoint/2012/main">
        <p15:guide id="4" pos="2121" userDrawn="1">
          <p15:clr>
            <a:srgbClr val="FBAE40"/>
          </p15:clr>
        </p15:guide>
        <p15:guide id="5" pos="2226" userDrawn="1">
          <p15:clr>
            <a:srgbClr val="FBAE40"/>
          </p15:clr>
        </p15:guide>
        <p15:guide id="6" pos="4123" userDrawn="1">
          <p15:clr>
            <a:srgbClr val="FBAE40"/>
          </p15:clr>
        </p15:guide>
        <p15:guide id="7" pos="4230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3c 1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Inhaltsplatzhalter 13">
            <a:extLst>
              <a:ext uri="{FF2B5EF4-FFF2-40B4-BE49-F238E27FC236}">
                <a16:creationId xmlns:a16="http://schemas.microsoft.com/office/drawing/2014/main" id="{D3A92151-B6D0-8782-A8E4-6A94BC6E479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60000" y="1080000"/>
            <a:ext cx="3006000" cy="27900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GB" noProof="0" dirty="0"/>
              <a:t>Edit Master text style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4" name="Inhaltsplatzhalter 13">
            <a:extLst>
              <a:ext uri="{FF2B5EF4-FFF2-40B4-BE49-F238E27FC236}">
                <a16:creationId xmlns:a16="http://schemas.microsoft.com/office/drawing/2014/main" id="{5CA372FA-9895-0C5F-1EC7-D1A032F9AA68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531073" y="1079499"/>
            <a:ext cx="3006000" cy="27900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GB" noProof="0" dirty="0"/>
              <a:t>Edit Master text style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11" name="Inhaltsplatzhalter 13">
            <a:extLst>
              <a:ext uri="{FF2B5EF4-FFF2-40B4-BE49-F238E27FC236}">
                <a16:creationId xmlns:a16="http://schemas.microsoft.com/office/drawing/2014/main" id="{883BB2EE-32A9-3A08-7709-8604193B1BDA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714626" y="1078386"/>
            <a:ext cx="3006000" cy="27900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GB" noProof="0" dirty="0"/>
              <a:t>Edit Master text style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7" name="Foliennummernplatzhalter 1">
            <a:extLst>
              <a:ext uri="{FF2B5EF4-FFF2-40B4-BE49-F238E27FC236}">
                <a16:creationId xmlns:a16="http://schemas.microsoft.com/office/drawing/2014/main" id="{3EFDFF10-F754-A5BC-0CA8-F75F4E9ED1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61488" y="7201442"/>
            <a:ext cx="359137" cy="179578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lnSpc>
                <a:spcPts val="900"/>
              </a:lnSpc>
              <a:defRPr sz="900">
                <a:solidFill>
                  <a:schemeClr val="tx1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defRPr>
            </a:lvl1pPr>
          </a:lstStyle>
          <a:p>
            <a:fld id="{D71DA9FD-6EF8-4CC5-AF9B-B6159B5B937C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12" name="Fußzeilenplatzhalter 2">
            <a:extLst>
              <a:ext uri="{FF2B5EF4-FFF2-40B4-BE49-F238E27FC236}">
                <a16:creationId xmlns:a16="http://schemas.microsoft.com/office/drawing/2014/main" id="{F72CC4D9-6245-CD06-3682-452D29B1C0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48625" y="7201442"/>
            <a:ext cx="4937081" cy="17941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lnSpc>
                <a:spcPts val="900"/>
              </a:lnSpc>
              <a:defRPr sz="900">
                <a:solidFill>
                  <a:srgbClr val="1E2A78"/>
                </a:solidFill>
                <a:latin typeface="+mn-lt"/>
                <a:cs typeface="Deutsche Bank Text" panose="020B0503020202030204" pitchFamily="34" charset="0"/>
              </a:defRPr>
            </a:lvl1pPr>
          </a:lstStyle>
          <a:p>
            <a:pPr>
              <a:defRPr/>
            </a:pPr>
            <a:r>
              <a:rPr lang="en-GB" dirty="0">
                <a:ea typeface="Deutsche Bank Text" panose="020B0503020202030204" pitchFamily="34" charset="0"/>
              </a:rPr>
              <a:t>Speaker name. Name of event or project. Date</a:t>
            </a:r>
          </a:p>
        </p:txBody>
      </p:sp>
      <p:sp>
        <p:nvSpPr>
          <p:cNvPr id="3" name="Inhaltsplatzhalter 13">
            <a:extLst>
              <a:ext uri="{FF2B5EF4-FFF2-40B4-BE49-F238E27FC236}">
                <a16:creationId xmlns:a16="http://schemas.microsoft.com/office/drawing/2014/main" id="{9608D225-0E2F-E0B6-6A7F-C7DF3B15DA4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60000" y="4060800"/>
            <a:ext cx="3006000" cy="27900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GB" noProof="0" dirty="0"/>
              <a:t>Edit Master text style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6" name="Inhaltsplatzhalter 13">
            <a:extLst>
              <a:ext uri="{FF2B5EF4-FFF2-40B4-BE49-F238E27FC236}">
                <a16:creationId xmlns:a16="http://schemas.microsoft.com/office/drawing/2014/main" id="{1C8002AC-05F5-F28D-DD1B-02671AB3EC15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3527425" y="4060824"/>
            <a:ext cx="3006000" cy="27900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GB" noProof="0" dirty="0"/>
              <a:t>Edit Master text style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8" name="Inhaltsplatzhalter 13">
            <a:extLst>
              <a:ext uri="{FF2B5EF4-FFF2-40B4-BE49-F238E27FC236}">
                <a16:creationId xmlns:a16="http://schemas.microsoft.com/office/drawing/2014/main" id="{AEE5C3A9-4054-6082-55A3-74D64DADB545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714626" y="4059711"/>
            <a:ext cx="3006000" cy="27900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GB" noProof="0" dirty="0"/>
              <a:t>Edit Master text style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2" name="Title Placeholder 4">
            <a:extLst>
              <a:ext uri="{FF2B5EF4-FFF2-40B4-BE49-F238E27FC236}">
                <a16:creationId xmlns:a16="http://schemas.microsoft.com/office/drawing/2014/main" id="{FB050403-12BB-6064-5BD4-51CF644475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044" y="340043"/>
            <a:ext cx="8661082" cy="56007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 noProof="0" dirty="0"/>
              <a:t>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48819190"/>
      </p:ext>
    </p:extLst>
  </p:cSld>
  <p:clrMapOvr>
    <a:masterClrMapping/>
  </p:clrMapOvr>
  <p:transition>
    <p:wipe dir="r"/>
  </p:transition>
  <p:extLst>
    <p:ext uri="{DCECCB84-F9BA-43D5-87BE-67443E8EF086}">
      <p15:sldGuideLst xmlns:p15="http://schemas.microsoft.com/office/powerpoint/2012/main">
        <p15:guide id="4" pos="2120" userDrawn="1">
          <p15:clr>
            <a:srgbClr val="FBAE40"/>
          </p15:clr>
        </p15:guide>
        <p15:guide id="5" pos="2222" userDrawn="1">
          <p15:clr>
            <a:srgbClr val="FBAE40"/>
          </p15:clr>
        </p15:guide>
        <p15:guide id="6" pos="4117" userDrawn="1">
          <p15:clr>
            <a:srgbClr val="FBAE40"/>
          </p15:clr>
        </p15:guide>
        <p15:guide id="7" pos="4229" userDrawn="1">
          <p15:clr>
            <a:srgbClr val="FBAE40"/>
          </p15:clr>
        </p15:guide>
        <p15:guide id="8" orient="horz" pos="2438" userDrawn="1">
          <p15:clr>
            <a:srgbClr val="FBAE40"/>
          </p15:clr>
        </p15:guide>
        <p15:guide id="9" orient="horz" pos="2557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c 1p blue box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Inhaltsplatzhalter 13">
            <a:extLst>
              <a:ext uri="{FF2B5EF4-FFF2-40B4-BE49-F238E27FC236}">
                <a16:creationId xmlns:a16="http://schemas.microsoft.com/office/drawing/2014/main" id="{D3A92151-B6D0-8782-A8E4-6A94BC6E479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61413" y="1078435"/>
            <a:ext cx="4590000" cy="5761580"/>
          </a:xfrm>
          <a:solidFill>
            <a:srgbClr val="E5F6FC"/>
          </a:solidFill>
        </p:spPr>
        <p:txBody>
          <a:bodyPr lIns="108000" tIns="108000" rIns="108000" bIns="108000"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GB" noProof="0" dirty="0"/>
              <a:t>Edit Master text style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2" name="Inhaltsplatzhalter 13">
            <a:extLst>
              <a:ext uri="{FF2B5EF4-FFF2-40B4-BE49-F238E27FC236}">
                <a16:creationId xmlns:a16="http://schemas.microsoft.com/office/drawing/2014/main" id="{54D13192-5D33-EA9A-E52F-CF35A0371181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5130800" y="1079500"/>
            <a:ext cx="4589463" cy="5761580"/>
          </a:xfrm>
          <a:solidFill>
            <a:srgbClr val="E5F6FC"/>
          </a:solidFill>
        </p:spPr>
        <p:txBody>
          <a:bodyPr lIns="108000" tIns="108000" rIns="108000" bIns="108000"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GB" noProof="0" dirty="0"/>
              <a:t>Edit Master text style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5" name="Foliennummernplatzhalter 1">
            <a:extLst>
              <a:ext uri="{FF2B5EF4-FFF2-40B4-BE49-F238E27FC236}">
                <a16:creationId xmlns:a16="http://schemas.microsoft.com/office/drawing/2014/main" id="{D8BA2580-6B65-E671-85ED-1F289744E8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61488" y="7201442"/>
            <a:ext cx="359137" cy="179578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lnSpc>
                <a:spcPts val="900"/>
              </a:lnSpc>
              <a:defRPr sz="900">
                <a:solidFill>
                  <a:schemeClr val="tx1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defRPr>
            </a:lvl1pPr>
          </a:lstStyle>
          <a:p>
            <a:fld id="{D71DA9FD-6EF8-4CC5-AF9B-B6159B5B937C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7" name="Fußzeilenplatzhalter 2">
            <a:extLst>
              <a:ext uri="{FF2B5EF4-FFF2-40B4-BE49-F238E27FC236}">
                <a16:creationId xmlns:a16="http://schemas.microsoft.com/office/drawing/2014/main" id="{1987F3C0-EA5B-5806-DF31-E3F133AFDF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48625" y="7201442"/>
            <a:ext cx="4937081" cy="17941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lnSpc>
                <a:spcPts val="900"/>
              </a:lnSpc>
              <a:defRPr sz="900">
                <a:solidFill>
                  <a:srgbClr val="1E2A78"/>
                </a:solidFill>
                <a:latin typeface="+mn-lt"/>
                <a:cs typeface="Deutsche Bank Text" panose="020B0503020202030204" pitchFamily="34" charset="0"/>
              </a:defRPr>
            </a:lvl1pPr>
          </a:lstStyle>
          <a:p>
            <a:pPr>
              <a:defRPr/>
            </a:pPr>
            <a:r>
              <a:rPr lang="en-GB" dirty="0">
                <a:ea typeface="Deutsche Bank Text" panose="020B0503020202030204" pitchFamily="34" charset="0"/>
              </a:rPr>
              <a:t>Speaker name. Name of event or project. Date</a:t>
            </a:r>
          </a:p>
        </p:txBody>
      </p:sp>
      <p:sp>
        <p:nvSpPr>
          <p:cNvPr id="3" name="Title Placeholder 4">
            <a:extLst>
              <a:ext uri="{FF2B5EF4-FFF2-40B4-BE49-F238E27FC236}">
                <a16:creationId xmlns:a16="http://schemas.microsoft.com/office/drawing/2014/main" id="{5A4172D5-1B4D-670C-33E7-2E2E1F3053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044" y="340043"/>
            <a:ext cx="8661082" cy="56007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 noProof="0" dirty="0"/>
              <a:t>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44403096"/>
      </p:ext>
    </p:extLst>
  </p:cSld>
  <p:clrMapOvr>
    <a:masterClrMapping/>
  </p:clrMapOvr>
  <p:transition>
    <p:wipe dir="r"/>
  </p:transition>
  <p:extLst>
    <p:ext uri="{DCECCB84-F9BA-43D5-87BE-67443E8EF086}">
      <p15:sldGuideLst xmlns:p15="http://schemas.microsoft.com/office/powerpoint/2012/main">
        <p15:guide id="1" pos="3175" userDrawn="1">
          <p15:clr>
            <a:srgbClr val="FBAE40"/>
          </p15:clr>
        </p15:guide>
        <p15:guide id="2" pos="3232" userDrawn="1">
          <p15:clr>
            <a:srgbClr val="FBAE40"/>
          </p15:clr>
        </p15:guide>
        <p15:guide id="3" pos="3119" userDrawn="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c 1p blue box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Inhaltsplatzhalter 13">
            <a:extLst>
              <a:ext uri="{FF2B5EF4-FFF2-40B4-BE49-F238E27FC236}">
                <a16:creationId xmlns:a16="http://schemas.microsoft.com/office/drawing/2014/main" id="{D3A92151-B6D0-8782-A8E4-6A94BC6E479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60000" y="1481138"/>
            <a:ext cx="4590000" cy="5358862"/>
          </a:xfrm>
          <a:solidFill>
            <a:srgbClr val="E5F6FC"/>
          </a:solidFill>
        </p:spPr>
        <p:txBody>
          <a:bodyPr lIns="108000" tIns="108000" rIns="108000" bIns="108000"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GB" noProof="0" dirty="0"/>
              <a:t>Edit Master text style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2" name="Inhaltsplatzhalter 13">
            <a:extLst>
              <a:ext uri="{FF2B5EF4-FFF2-40B4-BE49-F238E27FC236}">
                <a16:creationId xmlns:a16="http://schemas.microsoft.com/office/drawing/2014/main" id="{54D13192-5D33-EA9A-E52F-CF35A0371181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5130311" y="1481138"/>
            <a:ext cx="4590000" cy="5358862"/>
          </a:xfrm>
          <a:solidFill>
            <a:srgbClr val="E5F6FC"/>
          </a:solidFill>
        </p:spPr>
        <p:txBody>
          <a:bodyPr lIns="108000" tIns="108000" rIns="108000" bIns="108000"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GB" noProof="0" dirty="0"/>
              <a:t>Edit Master text style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857D3E1-ED2A-BFB9-AD11-2FCA92D5B05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0000" y="1079500"/>
            <a:ext cx="4590000" cy="360000"/>
          </a:xfrm>
          <a:solidFill>
            <a:srgbClr val="1E2A78"/>
          </a:solidFill>
        </p:spPr>
        <p:txBody>
          <a:bodyPr lIns="108000" anchor="ctr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Edit Master </a:t>
            </a:r>
            <a:r>
              <a:rPr lang="de-DE" dirty="0" err="1"/>
              <a:t>text</a:t>
            </a:r>
            <a:r>
              <a:rPr lang="de-DE" dirty="0"/>
              <a:t> style</a:t>
            </a:r>
          </a:p>
        </p:txBody>
      </p:sp>
      <p:sp>
        <p:nvSpPr>
          <p:cNvPr id="7" name="Textplatzhalter 4">
            <a:extLst>
              <a:ext uri="{FF2B5EF4-FFF2-40B4-BE49-F238E27FC236}">
                <a16:creationId xmlns:a16="http://schemas.microsoft.com/office/drawing/2014/main" id="{9F643515-DC98-8830-840D-88F0A16EFCE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30312" y="1079500"/>
            <a:ext cx="4590000" cy="360000"/>
          </a:xfrm>
          <a:solidFill>
            <a:srgbClr val="1E2A78"/>
          </a:solidFill>
        </p:spPr>
        <p:txBody>
          <a:bodyPr lIns="108000" anchor="ctr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Edit Master </a:t>
            </a:r>
            <a:r>
              <a:rPr lang="de-DE" dirty="0" err="1"/>
              <a:t>text</a:t>
            </a:r>
            <a:r>
              <a:rPr lang="de-DE" dirty="0"/>
              <a:t> style</a:t>
            </a:r>
          </a:p>
        </p:txBody>
      </p:sp>
      <p:sp>
        <p:nvSpPr>
          <p:cNvPr id="11" name="Foliennummernplatzhalter 1">
            <a:extLst>
              <a:ext uri="{FF2B5EF4-FFF2-40B4-BE49-F238E27FC236}">
                <a16:creationId xmlns:a16="http://schemas.microsoft.com/office/drawing/2014/main" id="{73F890E3-3DAD-3ED9-4BE1-560F1C0A52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61488" y="7201442"/>
            <a:ext cx="359137" cy="179578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lnSpc>
                <a:spcPts val="900"/>
              </a:lnSpc>
              <a:defRPr sz="900">
                <a:solidFill>
                  <a:schemeClr val="tx1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defRPr>
            </a:lvl1pPr>
          </a:lstStyle>
          <a:p>
            <a:fld id="{D71DA9FD-6EF8-4CC5-AF9B-B6159B5B937C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12" name="Fußzeilenplatzhalter 2">
            <a:extLst>
              <a:ext uri="{FF2B5EF4-FFF2-40B4-BE49-F238E27FC236}">
                <a16:creationId xmlns:a16="http://schemas.microsoft.com/office/drawing/2014/main" id="{F908E866-3C10-27CB-3F01-1E7A8FE794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48625" y="7201442"/>
            <a:ext cx="4937081" cy="17941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lnSpc>
                <a:spcPts val="900"/>
              </a:lnSpc>
              <a:defRPr sz="900">
                <a:solidFill>
                  <a:srgbClr val="1E2A78"/>
                </a:solidFill>
                <a:latin typeface="+mn-lt"/>
                <a:cs typeface="Deutsche Bank Text" panose="020B0503020202030204" pitchFamily="34" charset="0"/>
              </a:defRPr>
            </a:lvl1pPr>
          </a:lstStyle>
          <a:p>
            <a:pPr>
              <a:defRPr/>
            </a:pPr>
            <a:r>
              <a:rPr lang="en-GB" dirty="0">
                <a:ea typeface="Deutsche Bank Text" panose="020B0503020202030204" pitchFamily="34" charset="0"/>
              </a:rPr>
              <a:t>Speaker name. Name of event or project. Date</a:t>
            </a:r>
          </a:p>
        </p:txBody>
      </p:sp>
      <p:sp>
        <p:nvSpPr>
          <p:cNvPr id="3" name="Title Placeholder 4">
            <a:extLst>
              <a:ext uri="{FF2B5EF4-FFF2-40B4-BE49-F238E27FC236}">
                <a16:creationId xmlns:a16="http://schemas.microsoft.com/office/drawing/2014/main" id="{3DB6ECE0-6AA3-D330-E86F-D60A2046E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044" y="340043"/>
            <a:ext cx="8661082" cy="56007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 noProof="0" dirty="0"/>
              <a:t>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10093149"/>
      </p:ext>
    </p:extLst>
  </p:cSld>
  <p:clrMapOvr>
    <a:masterClrMapping/>
  </p:clrMapOvr>
  <p:transition>
    <p:wipe dir="r"/>
  </p:transition>
  <p:extLst>
    <p:ext uri="{DCECCB84-F9BA-43D5-87BE-67443E8EF086}">
      <p15:sldGuideLst xmlns:p15="http://schemas.microsoft.com/office/powerpoint/2012/main">
        <p15:guide id="2" pos="3232" userDrawn="1">
          <p15:clr>
            <a:srgbClr val="FBAE40"/>
          </p15:clr>
        </p15:guide>
        <p15:guide id="3" pos="3117" userDrawn="1">
          <p15:clr>
            <a:srgbClr val="FBAE40"/>
          </p15:clr>
        </p15:guide>
        <p15:guide id="4" pos="3175" userDrawn="1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1">
            <a:extLst>
              <a:ext uri="{FF2B5EF4-FFF2-40B4-BE49-F238E27FC236}">
                <a16:creationId xmlns:a16="http://schemas.microsoft.com/office/drawing/2014/main" id="{B9B1580A-9996-FD3B-625D-DEC9D657BD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61488" y="7201442"/>
            <a:ext cx="359137" cy="179578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lnSpc>
                <a:spcPts val="900"/>
              </a:lnSpc>
              <a:defRPr sz="900">
                <a:solidFill>
                  <a:schemeClr val="tx1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defRPr>
            </a:lvl1pPr>
          </a:lstStyle>
          <a:p>
            <a:fld id="{D71DA9FD-6EF8-4CC5-AF9B-B6159B5B937C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5" name="Fußzeilenplatzhalter 2">
            <a:extLst>
              <a:ext uri="{FF2B5EF4-FFF2-40B4-BE49-F238E27FC236}">
                <a16:creationId xmlns:a16="http://schemas.microsoft.com/office/drawing/2014/main" id="{31808BEF-EDD7-0235-C4A9-EFE5794854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48625" y="7201442"/>
            <a:ext cx="4937081" cy="17941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lnSpc>
                <a:spcPts val="900"/>
              </a:lnSpc>
              <a:defRPr sz="900">
                <a:solidFill>
                  <a:srgbClr val="1E2A78"/>
                </a:solidFill>
                <a:latin typeface="+mn-lt"/>
                <a:cs typeface="Deutsche Bank Text" panose="020B0503020202030204" pitchFamily="34" charset="0"/>
              </a:defRPr>
            </a:lvl1pPr>
          </a:lstStyle>
          <a:p>
            <a:pPr>
              <a:defRPr/>
            </a:pPr>
            <a:r>
              <a:rPr lang="en-GB" dirty="0">
                <a:ea typeface="Deutsche Bank Text" panose="020B0503020202030204" pitchFamily="34" charset="0"/>
              </a:rPr>
              <a:t>Speaker name. Name of event or project. Date</a:t>
            </a:r>
          </a:p>
        </p:txBody>
      </p:sp>
      <p:sp>
        <p:nvSpPr>
          <p:cNvPr id="3" name="Title Placeholder 4">
            <a:extLst>
              <a:ext uri="{FF2B5EF4-FFF2-40B4-BE49-F238E27FC236}">
                <a16:creationId xmlns:a16="http://schemas.microsoft.com/office/drawing/2014/main" id="{5A9305F8-2D69-8914-E826-8E61F1E22B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044" y="340043"/>
            <a:ext cx="8661082" cy="56007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 noProof="0" dirty="0"/>
              <a:t>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2186748"/>
      </p:ext>
    </p:extLst>
  </p:cSld>
  <p:clrMapOvr>
    <a:masterClrMapping/>
  </p:clrMapOvr>
  <p:transition>
    <p:wipe dir="r"/>
  </p:transition>
  <p:extLst>
    <p:ext uri="{DCECCB84-F9BA-43D5-87BE-67443E8EF086}">
      <p15:sldGuideLst xmlns:p15="http://schemas.microsoft.com/office/powerpoint/2012/main"/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1">
            <a:extLst>
              <a:ext uri="{FF2B5EF4-FFF2-40B4-BE49-F238E27FC236}">
                <a16:creationId xmlns:a16="http://schemas.microsoft.com/office/drawing/2014/main" id="{E8ECB64E-3D08-50FE-5A76-8469E0F29E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61488" y="7201442"/>
            <a:ext cx="359137" cy="179578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lnSpc>
                <a:spcPts val="900"/>
              </a:lnSpc>
              <a:defRPr sz="900">
                <a:solidFill>
                  <a:schemeClr val="tx1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defRPr>
            </a:lvl1pPr>
          </a:lstStyle>
          <a:p>
            <a:fld id="{D71DA9FD-6EF8-4CC5-AF9B-B6159B5B937C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5" name="Fußzeilenplatzhalter 2">
            <a:extLst>
              <a:ext uri="{FF2B5EF4-FFF2-40B4-BE49-F238E27FC236}">
                <a16:creationId xmlns:a16="http://schemas.microsoft.com/office/drawing/2014/main" id="{296DFD76-B763-F42F-A2F0-25364E37730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48625" y="7201442"/>
            <a:ext cx="4937081" cy="17941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lnSpc>
                <a:spcPts val="900"/>
              </a:lnSpc>
              <a:defRPr sz="900">
                <a:solidFill>
                  <a:srgbClr val="1E2A78"/>
                </a:solidFill>
                <a:latin typeface="+mn-lt"/>
                <a:cs typeface="Deutsche Bank Text" panose="020B0503020202030204" pitchFamily="34" charset="0"/>
              </a:defRPr>
            </a:lvl1pPr>
          </a:lstStyle>
          <a:p>
            <a:pPr>
              <a:defRPr/>
            </a:pPr>
            <a:r>
              <a:rPr lang="en-GB" dirty="0">
                <a:ea typeface="Deutsche Bank Text" panose="020B0503020202030204" pitchFamily="34" charset="0"/>
              </a:rPr>
              <a:t>Speaker name. Name of event or project. Date</a:t>
            </a:r>
          </a:p>
        </p:txBody>
      </p:sp>
    </p:spTree>
    <p:extLst>
      <p:ext uri="{BB962C8B-B14F-4D97-AF65-F5344CB8AC3E}">
        <p14:creationId xmlns:p14="http://schemas.microsoft.com/office/powerpoint/2010/main" val="4290927744"/>
      </p:ext>
    </p:extLst>
  </p:cSld>
  <p:clrMapOvr>
    <a:masterClrMapping/>
  </p:clrMapOvr>
  <p:transition>
    <p:wipe dir="r"/>
  </p:transition>
  <p:extLst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claimer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>
            <a:extLst>
              <a:ext uri="{FF2B5EF4-FFF2-40B4-BE49-F238E27FC236}">
                <a16:creationId xmlns:a16="http://schemas.microsoft.com/office/drawing/2014/main" id="{1234A8AF-6BA9-11CB-30CE-F32AC5ED34A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9999" y="1079500"/>
            <a:ext cx="9360000" cy="5761038"/>
          </a:xfrm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  <a:lvl2pPr>
              <a:defRPr sz="1470">
                <a:solidFill>
                  <a:srgbClr val="8794A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000">
                <a:solidFill>
                  <a:schemeClr val="tx1"/>
                </a:solidFill>
              </a:defRPr>
            </a:lvl4pPr>
            <a:lvl5pPr>
              <a:defRPr>
                <a:solidFill>
                  <a:srgbClr val="8794A1"/>
                </a:solidFill>
              </a:defRPr>
            </a:lvl5pPr>
          </a:lstStyle>
          <a:p>
            <a:pPr lvl="0"/>
            <a:r>
              <a:rPr lang="de-DE" dirty="0"/>
              <a:t>Disclaimer </a:t>
            </a:r>
            <a:r>
              <a:rPr lang="de-DE" dirty="0" err="1"/>
              <a:t>text</a:t>
            </a:r>
            <a:endParaRPr lang="de-DE" dirty="0"/>
          </a:p>
          <a:p>
            <a:pPr lvl="2"/>
            <a:r>
              <a:rPr lang="de-DE" dirty="0"/>
              <a:t>Second Level</a:t>
            </a:r>
          </a:p>
          <a:p>
            <a:pPr lvl="3"/>
            <a:r>
              <a:rPr lang="de-DE" dirty="0"/>
              <a:t>Third </a:t>
            </a:r>
            <a:r>
              <a:rPr lang="de-DE" dirty="0" err="1"/>
              <a:t>level</a:t>
            </a:r>
            <a:endParaRPr lang="de-DE" dirty="0"/>
          </a:p>
        </p:txBody>
      </p:sp>
      <p:sp>
        <p:nvSpPr>
          <p:cNvPr id="5" name="Foliennummernplatzhalter 1">
            <a:extLst>
              <a:ext uri="{FF2B5EF4-FFF2-40B4-BE49-F238E27FC236}">
                <a16:creationId xmlns:a16="http://schemas.microsoft.com/office/drawing/2014/main" id="{E1C1CEF6-79F6-6B91-1022-D432254E50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61488" y="7201442"/>
            <a:ext cx="359137" cy="179578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lnSpc>
                <a:spcPts val="900"/>
              </a:lnSpc>
              <a:defRPr sz="900">
                <a:solidFill>
                  <a:schemeClr val="tx1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defRPr>
            </a:lvl1pPr>
          </a:lstStyle>
          <a:p>
            <a:fld id="{D71DA9FD-6EF8-4CC5-AF9B-B6159B5B937C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7" name="Fußzeilenplatzhalter 2">
            <a:extLst>
              <a:ext uri="{FF2B5EF4-FFF2-40B4-BE49-F238E27FC236}">
                <a16:creationId xmlns:a16="http://schemas.microsoft.com/office/drawing/2014/main" id="{6BBEE40E-A09F-A900-3F57-EE8BB06396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48625" y="7201442"/>
            <a:ext cx="4937081" cy="17941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lnSpc>
                <a:spcPts val="900"/>
              </a:lnSpc>
              <a:defRPr sz="900">
                <a:solidFill>
                  <a:srgbClr val="1E2A78"/>
                </a:solidFill>
                <a:latin typeface="+mn-lt"/>
                <a:cs typeface="Deutsche Bank Text" panose="020B0503020202030204" pitchFamily="34" charset="0"/>
              </a:defRPr>
            </a:lvl1pPr>
          </a:lstStyle>
          <a:p>
            <a:pPr>
              <a:defRPr/>
            </a:pPr>
            <a:r>
              <a:rPr lang="en-GB" dirty="0">
                <a:ea typeface="Deutsche Bank Text" panose="020B0503020202030204" pitchFamily="34" charset="0"/>
              </a:rPr>
              <a:t>Speaker name. Name of event or project. Date</a:t>
            </a:r>
          </a:p>
        </p:txBody>
      </p:sp>
      <p:sp>
        <p:nvSpPr>
          <p:cNvPr id="3" name="Title Placeholder 4">
            <a:extLst>
              <a:ext uri="{FF2B5EF4-FFF2-40B4-BE49-F238E27FC236}">
                <a16:creationId xmlns:a16="http://schemas.microsoft.com/office/drawing/2014/main" id="{EF60BCFC-7CF4-3F2D-0768-C628662C7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044" y="340043"/>
            <a:ext cx="8661082" cy="56007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 noProof="0" dirty="0"/>
              <a:t>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6038371"/>
      </p:ext>
    </p:extLst>
  </p:cSld>
  <p:clrMapOvr>
    <a:masterClrMapping/>
  </p:clrMapOvr>
  <p:transition>
    <p:wipe dir="r"/>
  </p:transition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content a">
    <p:bg>
      <p:bgPr>
        <a:gradFill>
          <a:gsLst>
            <a:gs pos="0">
              <a:srgbClr val="16184E"/>
            </a:gs>
            <a:gs pos="60000">
              <a:srgbClr val="121D69"/>
            </a:gs>
            <a:gs pos="100000">
              <a:srgbClr val="1E2A78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1">
            <a:extLst>
              <a:ext uri="{FF2B5EF4-FFF2-40B4-BE49-F238E27FC236}">
                <a16:creationId xmlns:a16="http://schemas.microsoft.com/office/drawing/2014/main" id="{69C42C2B-E994-FBE1-4E9E-1F58C62381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61488" y="7200899"/>
            <a:ext cx="348115" cy="18336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lnSpc>
                <a:spcPts val="900"/>
              </a:lnSpc>
              <a:defRPr sz="900">
                <a:solidFill>
                  <a:schemeClr val="bg1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defRPr>
            </a:lvl1pPr>
          </a:lstStyle>
          <a:p>
            <a:fld id="{D71DA9FD-6EF8-4CC5-AF9B-B6159B5B937C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8" name="Fußzeilenplatzhalter 2">
            <a:extLst>
              <a:ext uri="{FF2B5EF4-FFF2-40B4-BE49-F238E27FC236}">
                <a16:creationId xmlns:a16="http://schemas.microsoft.com/office/drawing/2014/main" id="{D9F97F99-CD7A-AD34-F53A-63621B912E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37603" y="7200899"/>
            <a:ext cx="4937081" cy="18319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lnSpc>
                <a:spcPts val="900"/>
              </a:lnSpc>
              <a:defRPr sz="900">
                <a:solidFill>
                  <a:schemeClr val="bg1"/>
                </a:solidFill>
                <a:latin typeface="+mn-lt"/>
                <a:cs typeface="Deutsche Bank Text" panose="020B0503020202030204" pitchFamily="34" charset="0"/>
              </a:defRPr>
            </a:lvl1pPr>
          </a:lstStyle>
          <a:p>
            <a:pPr>
              <a:defRPr/>
            </a:pPr>
            <a:r>
              <a:rPr lang="en-GB">
                <a:ea typeface="Deutsche Bank Text" panose="020B0503020202030204" pitchFamily="34" charset="0"/>
              </a:rPr>
              <a:t>Speaker name. Name of event or project. Date</a:t>
            </a:r>
            <a:endParaRPr lang="en-GB" dirty="0">
              <a:ea typeface="Deutsche Bank Text" panose="020B0503020202030204" pitchFamily="34" charset="0"/>
            </a:endParaRPr>
          </a:p>
        </p:txBody>
      </p:sp>
      <p:sp>
        <p:nvSpPr>
          <p:cNvPr id="10" name="Grafik 9">
            <a:extLst>
              <a:ext uri="{FF2B5EF4-FFF2-40B4-BE49-F238E27FC236}">
                <a16:creationId xmlns:a16="http://schemas.microsoft.com/office/drawing/2014/main" id="{0B884D4E-2E62-A2AC-08DE-431DAE758A58}"/>
              </a:ext>
            </a:extLst>
          </p:cNvPr>
          <p:cNvSpPr>
            <a:spLocks/>
          </p:cNvSpPr>
          <p:nvPr userDrawn="1"/>
        </p:nvSpPr>
        <p:spPr>
          <a:xfrm>
            <a:off x="9365703" y="358775"/>
            <a:ext cx="360000" cy="360000"/>
          </a:xfrm>
          <a:custGeom>
            <a:avLst/>
            <a:gdLst>
              <a:gd name="connsiteX0" fmla="*/ 385667 w 2699994"/>
              <a:gd name="connsiteY0" fmla="*/ 2314346 h 2700004"/>
              <a:gd name="connsiteX1" fmla="*/ 2314146 w 2699994"/>
              <a:gd name="connsiteY1" fmla="*/ 2314346 h 2700004"/>
              <a:gd name="connsiteX2" fmla="*/ 2314146 w 2699994"/>
              <a:gd name="connsiteY2" fmla="*/ 385658 h 2700004"/>
              <a:gd name="connsiteX3" fmla="*/ 385667 w 2699994"/>
              <a:gd name="connsiteY3" fmla="*/ 385658 h 2700004"/>
              <a:gd name="connsiteX4" fmla="*/ 385667 w 2699994"/>
              <a:gd name="connsiteY4" fmla="*/ 2314346 h 2700004"/>
              <a:gd name="connsiteX5" fmla="*/ 0 w 2699994"/>
              <a:gd name="connsiteY5" fmla="*/ 0 h 2700004"/>
              <a:gd name="connsiteX6" fmla="*/ 2699995 w 2699994"/>
              <a:gd name="connsiteY6" fmla="*/ 0 h 2700004"/>
              <a:gd name="connsiteX7" fmla="*/ 2699995 w 2699994"/>
              <a:gd name="connsiteY7" fmla="*/ 2700004 h 2700004"/>
              <a:gd name="connsiteX8" fmla="*/ 0 w 2699994"/>
              <a:gd name="connsiteY8" fmla="*/ 2700004 h 2700004"/>
              <a:gd name="connsiteX9" fmla="*/ 0 w 2699994"/>
              <a:gd name="connsiteY9" fmla="*/ 0 h 2700004"/>
              <a:gd name="connsiteX10" fmla="*/ 582549 w 2699994"/>
              <a:gd name="connsiteY10" fmla="*/ 2051971 h 2700004"/>
              <a:gd name="connsiteX11" fmla="*/ 1635709 w 2699994"/>
              <a:gd name="connsiteY11" fmla="*/ 648033 h 2700004"/>
              <a:gd name="connsiteX12" fmla="*/ 2117874 w 2699994"/>
              <a:gd name="connsiteY12" fmla="*/ 648033 h 2700004"/>
              <a:gd name="connsiteX13" fmla="*/ 1064714 w 2699994"/>
              <a:gd name="connsiteY13" fmla="*/ 2051971 h 2700004"/>
              <a:gd name="connsiteX14" fmla="*/ 582549 w 2699994"/>
              <a:gd name="connsiteY14" fmla="*/ 2051971 h 2700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699994" h="2700004">
                <a:moveTo>
                  <a:pt x="385667" y="2314346"/>
                </a:moveTo>
                <a:lnTo>
                  <a:pt x="2314146" y="2314346"/>
                </a:lnTo>
                <a:lnTo>
                  <a:pt x="2314146" y="385658"/>
                </a:lnTo>
                <a:lnTo>
                  <a:pt x="385667" y="385658"/>
                </a:lnTo>
                <a:lnTo>
                  <a:pt x="385667" y="2314346"/>
                </a:lnTo>
                <a:close/>
                <a:moveTo>
                  <a:pt x="0" y="0"/>
                </a:moveTo>
                <a:lnTo>
                  <a:pt x="2699995" y="0"/>
                </a:lnTo>
                <a:lnTo>
                  <a:pt x="2699995" y="2700004"/>
                </a:lnTo>
                <a:lnTo>
                  <a:pt x="0" y="2700004"/>
                </a:lnTo>
                <a:lnTo>
                  <a:pt x="0" y="0"/>
                </a:lnTo>
                <a:close/>
                <a:moveTo>
                  <a:pt x="582549" y="2051971"/>
                </a:moveTo>
                <a:lnTo>
                  <a:pt x="1635709" y="648033"/>
                </a:lnTo>
                <a:lnTo>
                  <a:pt x="2117874" y="648033"/>
                </a:lnTo>
                <a:lnTo>
                  <a:pt x="1064714" y="2051971"/>
                </a:lnTo>
                <a:lnTo>
                  <a:pt x="582549" y="2051971"/>
                </a:lnTo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de-DE" sz="2000" dirty="0">
              <a:latin typeface="Deutsche Bank Text" panose="020B0503020202030204" pitchFamily="34" charset="0"/>
              <a:cs typeface="Deutsche Bank Text" panose="020B0503020202030204" pitchFamily="34" charset="0"/>
            </a:endParaRP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1234A8AF-6BA9-11CB-30CE-F32AC5ED34A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9999" y="1080000"/>
            <a:ext cx="9360000" cy="5761038"/>
          </a:xfrm>
        </p:spPr>
        <p:txBody>
          <a:bodyPr/>
          <a:lstStyle>
            <a:lvl1pPr>
              <a:defRPr sz="1400">
                <a:solidFill>
                  <a:srgbClr val="00A3E0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0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noProof="0" dirty="0"/>
              <a:t>Edit Master text style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DEE5C55C-FC6F-43BD-470C-E7A30DD15F0B}"/>
              </a:ext>
            </a:extLst>
          </p:cNvPr>
          <p:cNvSpPr/>
          <p:nvPr userDrawn="1"/>
        </p:nvSpPr>
        <p:spPr>
          <a:xfrm>
            <a:off x="360363" y="7200899"/>
            <a:ext cx="1994981" cy="183364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/>
          <a:p>
            <a:pPr marL="0" indent="0">
              <a:lnSpc>
                <a:spcPts val="900"/>
              </a:lnSpc>
              <a:defRPr/>
            </a:pPr>
            <a:r>
              <a:rPr lang="en-GB" sz="900" noProof="1">
                <a:solidFill>
                  <a:schemeClr val="bg1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rPr>
              <a:t>Deutsche Bank. </a:t>
            </a:r>
            <a:r>
              <a:rPr lang="en-GB" sz="900" noProof="1">
                <a:solidFill>
                  <a:srgbClr val="00A3E0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rPr>
              <a:t>Corporate Division</a:t>
            </a:r>
          </a:p>
        </p:txBody>
      </p:sp>
      <p:sp>
        <p:nvSpPr>
          <p:cNvPr id="7" name="Title Placeholder 4">
            <a:extLst>
              <a:ext uri="{FF2B5EF4-FFF2-40B4-BE49-F238E27FC236}">
                <a16:creationId xmlns:a16="http://schemas.microsoft.com/office/drawing/2014/main" id="{F1CA06CC-AA1E-D3D4-339B-187C16B6C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044" y="340043"/>
            <a:ext cx="8661082" cy="56007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12640786"/>
      </p:ext>
    </p:extLst>
  </p:cSld>
  <p:clrMapOvr>
    <a:masterClrMapping/>
  </p:clrMapOvr>
  <p:transition>
    <p:wipe dir="r"/>
  </p:transition>
  <p:extLst>
    <p:ext uri="{DCECCB84-F9BA-43D5-87BE-67443E8EF086}">
      <p15:sldGuideLst xmlns:p15="http://schemas.microsoft.com/office/powerpoint/2012/main"/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Title Motif 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E87C31EB-3667-1D0B-590E-4114D588661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9" y="2335"/>
            <a:ext cx="10079564" cy="7559673"/>
          </a:xfrm>
          <a:prstGeom prst="rect">
            <a:avLst/>
          </a:prstGeom>
        </p:spPr>
      </p:pic>
      <p:sp>
        <p:nvSpPr>
          <p:cNvPr id="6" name="Google Shape;12;p7">
            <a:extLst>
              <a:ext uri="{FF2B5EF4-FFF2-40B4-BE49-F238E27FC236}">
                <a16:creationId xmlns:a16="http://schemas.microsoft.com/office/drawing/2014/main" id="{9C7B523F-D19C-1ECC-5541-927E95507DE2}"/>
              </a:ext>
            </a:extLst>
          </p:cNvPr>
          <p:cNvSpPr/>
          <p:nvPr userDrawn="1"/>
        </p:nvSpPr>
        <p:spPr>
          <a:xfrm>
            <a:off x="630001" y="1258889"/>
            <a:ext cx="8190150" cy="5670786"/>
          </a:xfrm>
          <a:prstGeom prst="rect">
            <a:avLst/>
          </a:prstGeom>
          <a:solidFill>
            <a:srgbClr val="1E2A78">
              <a:alpha val="70000"/>
            </a:srgbClr>
          </a:solidFill>
          <a:ln>
            <a:noFill/>
          </a:ln>
        </p:spPr>
        <p:txBody>
          <a:bodyPr spcFirstLastPara="1" wrap="square" lIns="100779" tIns="50376" rIns="100779" bIns="50376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84" b="0" i="0" u="none" strike="noStrike" cap="none" dirty="0">
              <a:solidFill>
                <a:schemeClr val="lt1"/>
              </a:solidFill>
              <a:latin typeface="Deutsche Bank Text" panose="020B0503020202030204" pitchFamily="34" charset="0"/>
              <a:ea typeface="Deutsche Bank Text" panose="020B0503020202030204" pitchFamily="34" charset="0"/>
              <a:cs typeface="Deutsche Bank Text" panose="020B0503020202030204" pitchFamily="34" charset="0"/>
              <a:sym typeface="Calibri"/>
            </a:endParaRPr>
          </a:p>
        </p:txBody>
      </p:sp>
      <p:sp>
        <p:nvSpPr>
          <p:cNvPr id="2" name="TextBox 19">
            <a:extLst>
              <a:ext uri="{FF2B5EF4-FFF2-40B4-BE49-F238E27FC236}">
                <a16:creationId xmlns:a16="http://schemas.microsoft.com/office/drawing/2014/main" id="{0E16D581-CF62-BC82-9035-2024214C0FA2}"/>
              </a:ext>
            </a:extLst>
          </p:cNvPr>
          <p:cNvSpPr txBox="1"/>
          <p:nvPr userDrawn="1"/>
        </p:nvSpPr>
        <p:spPr bwMode="auto">
          <a:xfrm>
            <a:off x="947738" y="1576388"/>
            <a:ext cx="4500563" cy="447651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pPr>
              <a:lnSpc>
                <a:spcPts val="1600"/>
              </a:lnSpc>
              <a:defRPr/>
            </a:pPr>
            <a:r>
              <a:rPr lang="en-GB" sz="1600" dirty="0">
                <a:solidFill>
                  <a:schemeClr val="bg1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rPr>
              <a:t>Deutsche Bank</a:t>
            </a:r>
          </a:p>
          <a:p>
            <a:pPr>
              <a:lnSpc>
                <a:spcPts val="1600"/>
              </a:lnSpc>
              <a:defRPr/>
            </a:pPr>
            <a:r>
              <a:rPr lang="en-GB" sz="1600" dirty="0">
                <a:solidFill>
                  <a:srgbClr val="00A3E0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rPr>
              <a:t>Corporate Division</a:t>
            </a:r>
          </a:p>
        </p:txBody>
      </p:sp>
      <p:sp>
        <p:nvSpPr>
          <p:cNvPr id="4" name="Textplatzhalter 28">
            <a:extLst>
              <a:ext uri="{FF2B5EF4-FFF2-40B4-BE49-F238E27FC236}">
                <a16:creationId xmlns:a16="http://schemas.microsoft.com/office/drawing/2014/main" id="{12223723-47F5-5ABA-4F26-E1168061BA1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47738" y="2195065"/>
            <a:ext cx="7559675" cy="1707966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lnSpc>
                <a:spcPct val="90000"/>
              </a:lnSpc>
              <a:defRPr sz="40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Click to edit headline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C5EA1C8D-DE02-CE49-AC28-3490B597D74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7738" y="6115050"/>
            <a:ext cx="7559675" cy="491231"/>
          </a:xfrm>
          <a:prstGeom prst="rect">
            <a:avLst/>
          </a:prstGeom>
        </p:spPr>
        <p:txBody>
          <a:bodyPr anchor="b" anchorCtr="0"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Date, Speaker name</a:t>
            </a:r>
          </a:p>
        </p:txBody>
      </p:sp>
      <p:sp>
        <p:nvSpPr>
          <p:cNvPr id="12" name="Textplatzhalter 4">
            <a:extLst>
              <a:ext uri="{FF2B5EF4-FFF2-40B4-BE49-F238E27FC236}">
                <a16:creationId xmlns:a16="http://schemas.microsoft.com/office/drawing/2014/main" id="{DAA092B3-60AD-0411-9654-33031EB459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47738" y="3903030"/>
            <a:ext cx="7559675" cy="2212019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noProof="0" dirty="0"/>
              <a:t>Click to edit subline</a:t>
            </a:r>
          </a:p>
        </p:txBody>
      </p:sp>
      <p:sp>
        <p:nvSpPr>
          <p:cNvPr id="13" name="Freeform 4">
            <a:extLst>
              <a:ext uri="{FF2B5EF4-FFF2-40B4-BE49-F238E27FC236}">
                <a16:creationId xmlns:a16="http://schemas.microsoft.com/office/drawing/2014/main" id="{E2A551FC-1172-4C75-7F62-5EC4659326A0}"/>
              </a:ext>
            </a:extLst>
          </p:cNvPr>
          <p:cNvSpPr>
            <a:spLocks noEditPoints="1"/>
          </p:cNvSpPr>
          <p:nvPr userDrawn="1"/>
        </p:nvSpPr>
        <p:spPr bwMode="black">
          <a:xfrm>
            <a:off x="8820625" y="630000"/>
            <a:ext cx="630000" cy="630000"/>
          </a:xfrm>
          <a:custGeom>
            <a:avLst/>
            <a:gdLst/>
            <a:ahLst/>
            <a:cxnLst>
              <a:cxn ang="0">
                <a:pos x="2286" y="2285"/>
              </a:cxn>
              <a:cxn ang="0">
                <a:pos x="2286" y="14035"/>
              </a:cxn>
              <a:cxn ang="0">
                <a:pos x="14035" y="14035"/>
              </a:cxn>
              <a:cxn ang="0">
                <a:pos x="14035" y="2285"/>
              </a:cxn>
              <a:cxn ang="0">
                <a:pos x="2286" y="2285"/>
              </a:cxn>
              <a:cxn ang="0">
                <a:pos x="3590" y="12404"/>
              </a:cxn>
              <a:cxn ang="0">
                <a:pos x="6527" y="12404"/>
              </a:cxn>
              <a:cxn ang="0">
                <a:pos x="12730" y="3917"/>
              </a:cxn>
              <a:cxn ang="0">
                <a:pos x="9792" y="3917"/>
              </a:cxn>
              <a:cxn ang="0">
                <a:pos x="3590" y="12404"/>
              </a:cxn>
              <a:cxn ang="0">
                <a:pos x="0" y="0"/>
              </a:cxn>
              <a:cxn ang="0">
                <a:pos x="16320" y="0"/>
              </a:cxn>
              <a:cxn ang="0">
                <a:pos x="16320" y="16320"/>
              </a:cxn>
              <a:cxn ang="0">
                <a:pos x="0" y="16320"/>
              </a:cxn>
              <a:cxn ang="0">
                <a:pos x="0" y="0"/>
              </a:cxn>
            </a:cxnLst>
            <a:rect l="0" t="0" r="r" b="b"/>
            <a:pathLst>
              <a:path w="16320" h="16320">
                <a:moveTo>
                  <a:pt x="2286" y="2285"/>
                </a:moveTo>
                <a:lnTo>
                  <a:pt x="2286" y="14035"/>
                </a:lnTo>
                <a:lnTo>
                  <a:pt x="14035" y="14035"/>
                </a:lnTo>
                <a:lnTo>
                  <a:pt x="14035" y="2285"/>
                </a:lnTo>
                <a:lnTo>
                  <a:pt x="2286" y="2285"/>
                </a:lnTo>
                <a:close/>
                <a:moveTo>
                  <a:pt x="3590" y="12404"/>
                </a:moveTo>
                <a:lnTo>
                  <a:pt x="6527" y="12404"/>
                </a:lnTo>
                <a:lnTo>
                  <a:pt x="12730" y="3917"/>
                </a:lnTo>
                <a:lnTo>
                  <a:pt x="9792" y="3917"/>
                </a:lnTo>
                <a:lnTo>
                  <a:pt x="3590" y="12404"/>
                </a:lnTo>
                <a:close/>
                <a:moveTo>
                  <a:pt x="0" y="0"/>
                </a:moveTo>
                <a:lnTo>
                  <a:pt x="16320" y="0"/>
                </a:lnTo>
                <a:lnTo>
                  <a:pt x="16320" y="16320"/>
                </a:lnTo>
                <a:lnTo>
                  <a:pt x="0" y="1632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GB" sz="1995" dirty="0">
              <a:latin typeface="Deutsche Bank Text" panose="020B0503020202030204" pitchFamily="34" charset="0"/>
              <a:cs typeface="Deutsche Bank Text" panose="020B0503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212510"/>
      </p:ext>
    </p:extLst>
  </p:cSld>
  <p:clrMapOvr>
    <a:masterClrMapping/>
  </p:clrMapOvr>
  <p:transition>
    <p:wipe dir="r"/>
  </p:transition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otif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draußen, Pflanze, Kleidung, Gras enthält.&#10;&#10;Automatisch generierte Beschreibung">
            <a:extLst>
              <a:ext uri="{FF2B5EF4-FFF2-40B4-BE49-F238E27FC236}">
                <a16:creationId xmlns:a16="http://schemas.microsoft.com/office/drawing/2014/main" id="{4D9D469C-C4F9-226C-0BF7-496695C31AC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-2335"/>
            <a:ext cx="10080626" cy="7564344"/>
          </a:xfrm>
          <a:prstGeom prst="rect">
            <a:avLst/>
          </a:prstGeom>
        </p:spPr>
      </p:pic>
      <p:sp>
        <p:nvSpPr>
          <p:cNvPr id="6" name="Google Shape;12;p7">
            <a:extLst>
              <a:ext uri="{FF2B5EF4-FFF2-40B4-BE49-F238E27FC236}">
                <a16:creationId xmlns:a16="http://schemas.microsoft.com/office/drawing/2014/main" id="{F4043393-BED1-F12A-EA3E-0A79DB3E7BD7}"/>
              </a:ext>
            </a:extLst>
          </p:cNvPr>
          <p:cNvSpPr/>
          <p:nvPr userDrawn="1"/>
        </p:nvSpPr>
        <p:spPr>
          <a:xfrm>
            <a:off x="630001" y="1258889"/>
            <a:ext cx="8190150" cy="5670786"/>
          </a:xfrm>
          <a:prstGeom prst="rect">
            <a:avLst/>
          </a:prstGeom>
          <a:solidFill>
            <a:srgbClr val="1E2A78">
              <a:alpha val="70000"/>
            </a:srgbClr>
          </a:solidFill>
          <a:ln>
            <a:noFill/>
          </a:ln>
        </p:spPr>
        <p:txBody>
          <a:bodyPr spcFirstLastPara="1" wrap="square" lIns="100779" tIns="50376" rIns="100779" bIns="50376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84" b="0" i="0" u="none" strike="noStrike" cap="none" dirty="0">
              <a:solidFill>
                <a:schemeClr val="lt1"/>
              </a:solidFill>
              <a:latin typeface="Deutsche Bank Text" panose="020B0503020202030204" pitchFamily="34" charset="0"/>
              <a:ea typeface="Deutsche Bank Text" panose="020B0503020202030204" pitchFamily="34" charset="0"/>
              <a:cs typeface="Deutsche Bank Text" panose="020B0503020202030204" pitchFamily="34" charset="0"/>
              <a:sym typeface="Calibri"/>
            </a:endParaRPr>
          </a:p>
        </p:txBody>
      </p:sp>
      <p:sp>
        <p:nvSpPr>
          <p:cNvPr id="2" name="TextBox 19">
            <a:extLst>
              <a:ext uri="{FF2B5EF4-FFF2-40B4-BE49-F238E27FC236}">
                <a16:creationId xmlns:a16="http://schemas.microsoft.com/office/drawing/2014/main" id="{D6E485D2-37E9-19E9-D1C7-41EAD1F2A200}"/>
              </a:ext>
            </a:extLst>
          </p:cNvPr>
          <p:cNvSpPr txBox="1"/>
          <p:nvPr userDrawn="1"/>
        </p:nvSpPr>
        <p:spPr bwMode="auto">
          <a:xfrm>
            <a:off x="947738" y="1576388"/>
            <a:ext cx="4500563" cy="447651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pPr>
              <a:lnSpc>
                <a:spcPts val="1600"/>
              </a:lnSpc>
              <a:defRPr/>
            </a:pPr>
            <a:r>
              <a:rPr lang="en-GB" sz="1600" dirty="0">
                <a:solidFill>
                  <a:schemeClr val="bg1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rPr>
              <a:t>Deutsche Bank</a:t>
            </a:r>
          </a:p>
          <a:p>
            <a:pPr>
              <a:lnSpc>
                <a:spcPts val="1600"/>
              </a:lnSpc>
              <a:defRPr/>
            </a:pPr>
            <a:r>
              <a:rPr lang="en-GB" sz="1600" dirty="0">
                <a:solidFill>
                  <a:srgbClr val="00A3E0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rPr>
              <a:t>Corporate Division</a:t>
            </a:r>
          </a:p>
        </p:txBody>
      </p:sp>
      <p:sp>
        <p:nvSpPr>
          <p:cNvPr id="4" name="Textplatzhalter 28">
            <a:extLst>
              <a:ext uri="{FF2B5EF4-FFF2-40B4-BE49-F238E27FC236}">
                <a16:creationId xmlns:a16="http://schemas.microsoft.com/office/drawing/2014/main" id="{57BE6A9C-33FB-2884-DAD7-6C52F4BCBBA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47738" y="2195065"/>
            <a:ext cx="7559675" cy="1707966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lnSpc>
                <a:spcPct val="90000"/>
              </a:lnSpc>
              <a:defRPr sz="40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Click to edit headline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5D3A85E9-EFDD-22F2-AE61-AFEA6AB8662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7738" y="6115050"/>
            <a:ext cx="7559675" cy="491231"/>
          </a:xfrm>
          <a:prstGeom prst="rect">
            <a:avLst/>
          </a:prstGeom>
        </p:spPr>
        <p:txBody>
          <a:bodyPr anchor="b" anchorCtr="0"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Date, Speaker name</a:t>
            </a:r>
          </a:p>
        </p:txBody>
      </p:sp>
      <p:sp>
        <p:nvSpPr>
          <p:cNvPr id="12" name="Textplatzhalter 4">
            <a:extLst>
              <a:ext uri="{FF2B5EF4-FFF2-40B4-BE49-F238E27FC236}">
                <a16:creationId xmlns:a16="http://schemas.microsoft.com/office/drawing/2014/main" id="{C5A04C0A-D752-43E3-B53C-D45E2B7CECA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47738" y="3903030"/>
            <a:ext cx="7559675" cy="2212019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noProof="0" dirty="0"/>
              <a:t>Click to edit subline</a:t>
            </a:r>
          </a:p>
        </p:txBody>
      </p:sp>
      <p:sp>
        <p:nvSpPr>
          <p:cNvPr id="13" name="Freeform 4">
            <a:extLst>
              <a:ext uri="{FF2B5EF4-FFF2-40B4-BE49-F238E27FC236}">
                <a16:creationId xmlns:a16="http://schemas.microsoft.com/office/drawing/2014/main" id="{74D48FAC-A496-0FE9-7426-5A5B1C5EB2D0}"/>
              </a:ext>
            </a:extLst>
          </p:cNvPr>
          <p:cNvSpPr>
            <a:spLocks noEditPoints="1"/>
          </p:cNvSpPr>
          <p:nvPr userDrawn="1"/>
        </p:nvSpPr>
        <p:spPr bwMode="black">
          <a:xfrm>
            <a:off x="8820625" y="630000"/>
            <a:ext cx="630000" cy="630000"/>
          </a:xfrm>
          <a:custGeom>
            <a:avLst/>
            <a:gdLst/>
            <a:ahLst/>
            <a:cxnLst>
              <a:cxn ang="0">
                <a:pos x="2286" y="2285"/>
              </a:cxn>
              <a:cxn ang="0">
                <a:pos x="2286" y="14035"/>
              </a:cxn>
              <a:cxn ang="0">
                <a:pos x="14035" y="14035"/>
              </a:cxn>
              <a:cxn ang="0">
                <a:pos x="14035" y="2285"/>
              </a:cxn>
              <a:cxn ang="0">
                <a:pos x="2286" y="2285"/>
              </a:cxn>
              <a:cxn ang="0">
                <a:pos x="3590" y="12404"/>
              </a:cxn>
              <a:cxn ang="0">
                <a:pos x="6527" y="12404"/>
              </a:cxn>
              <a:cxn ang="0">
                <a:pos x="12730" y="3917"/>
              </a:cxn>
              <a:cxn ang="0">
                <a:pos x="9792" y="3917"/>
              </a:cxn>
              <a:cxn ang="0">
                <a:pos x="3590" y="12404"/>
              </a:cxn>
              <a:cxn ang="0">
                <a:pos x="0" y="0"/>
              </a:cxn>
              <a:cxn ang="0">
                <a:pos x="16320" y="0"/>
              </a:cxn>
              <a:cxn ang="0">
                <a:pos x="16320" y="16320"/>
              </a:cxn>
              <a:cxn ang="0">
                <a:pos x="0" y="16320"/>
              </a:cxn>
              <a:cxn ang="0">
                <a:pos x="0" y="0"/>
              </a:cxn>
            </a:cxnLst>
            <a:rect l="0" t="0" r="r" b="b"/>
            <a:pathLst>
              <a:path w="16320" h="16320">
                <a:moveTo>
                  <a:pt x="2286" y="2285"/>
                </a:moveTo>
                <a:lnTo>
                  <a:pt x="2286" y="14035"/>
                </a:lnTo>
                <a:lnTo>
                  <a:pt x="14035" y="14035"/>
                </a:lnTo>
                <a:lnTo>
                  <a:pt x="14035" y="2285"/>
                </a:lnTo>
                <a:lnTo>
                  <a:pt x="2286" y="2285"/>
                </a:lnTo>
                <a:close/>
                <a:moveTo>
                  <a:pt x="3590" y="12404"/>
                </a:moveTo>
                <a:lnTo>
                  <a:pt x="6527" y="12404"/>
                </a:lnTo>
                <a:lnTo>
                  <a:pt x="12730" y="3917"/>
                </a:lnTo>
                <a:lnTo>
                  <a:pt x="9792" y="3917"/>
                </a:lnTo>
                <a:lnTo>
                  <a:pt x="3590" y="12404"/>
                </a:lnTo>
                <a:close/>
                <a:moveTo>
                  <a:pt x="0" y="0"/>
                </a:moveTo>
                <a:lnTo>
                  <a:pt x="16320" y="0"/>
                </a:lnTo>
                <a:lnTo>
                  <a:pt x="16320" y="16320"/>
                </a:lnTo>
                <a:lnTo>
                  <a:pt x="0" y="1632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GB" sz="1995" dirty="0">
              <a:latin typeface="Deutsche Bank Text" panose="020B0503020202030204" pitchFamily="34" charset="0"/>
              <a:cs typeface="Deutsche Bank Text" panose="020B0503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2657821"/>
      </p:ext>
    </p:extLst>
  </p:cSld>
  <p:clrMapOvr>
    <a:masterClrMapping/>
  </p:clrMapOvr>
  <p:transition>
    <p:wipe dir="r"/>
  </p:transition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Title Motif 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E87C31EB-3667-1D0B-590E-4114D588661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9" y="2335"/>
            <a:ext cx="10079564" cy="7559673"/>
          </a:xfrm>
          <a:prstGeom prst="rect">
            <a:avLst/>
          </a:prstGeom>
        </p:spPr>
      </p:pic>
      <p:sp>
        <p:nvSpPr>
          <p:cNvPr id="6" name="Google Shape;12;p7">
            <a:extLst>
              <a:ext uri="{FF2B5EF4-FFF2-40B4-BE49-F238E27FC236}">
                <a16:creationId xmlns:a16="http://schemas.microsoft.com/office/drawing/2014/main" id="{9C7B523F-D19C-1ECC-5541-927E95507DE2}"/>
              </a:ext>
            </a:extLst>
          </p:cNvPr>
          <p:cNvSpPr/>
          <p:nvPr userDrawn="1"/>
        </p:nvSpPr>
        <p:spPr>
          <a:xfrm>
            <a:off x="630001" y="1258889"/>
            <a:ext cx="8190150" cy="5670786"/>
          </a:xfrm>
          <a:prstGeom prst="rect">
            <a:avLst/>
          </a:prstGeom>
          <a:solidFill>
            <a:srgbClr val="1E2A78">
              <a:alpha val="70000"/>
            </a:srgbClr>
          </a:solidFill>
          <a:ln>
            <a:noFill/>
          </a:ln>
        </p:spPr>
        <p:txBody>
          <a:bodyPr spcFirstLastPara="1" wrap="square" lIns="100779" tIns="50376" rIns="100779" bIns="50376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84" b="0" i="0" u="none" strike="noStrike" cap="none" dirty="0">
              <a:solidFill>
                <a:schemeClr val="lt1"/>
              </a:solidFill>
              <a:latin typeface="Deutsche Bank Text" panose="020B0503020202030204" pitchFamily="34" charset="0"/>
              <a:ea typeface="Deutsche Bank Text" panose="020B0503020202030204" pitchFamily="34" charset="0"/>
              <a:cs typeface="Deutsche Bank Text" panose="020B0503020202030204" pitchFamily="34" charset="0"/>
              <a:sym typeface="Calibri"/>
            </a:endParaRPr>
          </a:p>
        </p:txBody>
      </p:sp>
      <p:sp>
        <p:nvSpPr>
          <p:cNvPr id="2" name="TextBox 19">
            <a:extLst>
              <a:ext uri="{FF2B5EF4-FFF2-40B4-BE49-F238E27FC236}">
                <a16:creationId xmlns:a16="http://schemas.microsoft.com/office/drawing/2014/main" id="{0E16D581-CF62-BC82-9035-2024214C0FA2}"/>
              </a:ext>
            </a:extLst>
          </p:cNvPr>
          <p:cNvSpPr txBox="1"/>
          <p:nvPr userDrawn="1"/>
        </p:nvSpPr>
        <p:spPr bwMode="auto">
          <a:xfrm>
            <a:off x="947738" y="1576388"/>
            <a:ext cx="4500563" cy="447651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pPr>
              <a:lnSpc>
                <a:spcPts val="1600"/>
              </a:lnSpc>
              <a:defRPr/>
            </a:pPr>
            <a:r>
              <a:rPr lang="en-GB" sz="1600" dirty="0">
                <a:solidFill>
                  <a:schemeClr val="bg1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rPr>
              <a:t>Deutsche Bank</a:t>
            </a:r>
          </a:p>
          <a:p>
            <a:pPr>
              <a:lnSpc>
                <a:spcPts val="1600"/>
              </a:lnSpc>
              <a:defRPr/>
            </a:pPr>
            <a:r>
              <a:rPr lang="en-GB" sz="1600" dirty="0">
                <a:solidFill>
                  <a:srgbClr val="00A3E0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rPr>
              <a:t>Corporate Division</a:t>
            </a:r>
          </a:p>
        </p:txBody>
      </p:sp>
      <p:sp>
        <p:nvSpPr>
          <p:cNvPr id="4" name="Textplatzhalter 28">
            <a:extLst>
              <a:ext uri="{FF2B5EF4-FFF2-40B4-BE49-F238E27FC236}">
                <a16:creationId xmlns:a16="http://schemas.microsoft.com/office/drawing/2014/main" id="{12223723-47F5-5ABA-4F26-E1168061BA1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47738" y="2195065"/>
            <a:ext cx="7559675" cy="1707966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lnSpc>
                <a:spcPct val="90000"/>
              </a:lnSpc>
              <a:defRPr sz="40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Click to edit headline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C5EA1C8D-DE02-CE49-AC28-3490B597D74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7738" y="6115050"/>
            <a:ext cx="7559675" cy="491231"/>
          </a:xfrm>
          <a:prstGeom prst="rect">
            <a:avLst/>
          </a:prstGeom>
        </p:spPr>
        <p:txBody>
          <a:bodyPr anchor="b" anchorCtr="0"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Date, Speaker name</a:t>
            </a:r>
          </a:p>
        </p:txBody>
      </p:sp>
      <p:sp>
        <p:nvSpPr>
          <p:cNvPr id="12" name="Textplatzhalter 4">
            <a:extLst>
              <a:ext uri="{FF2B5EF4-FFF2-40B4-BE49-F238E27FC236}">
                <a16:creationId xmlns:a16="http://schemas.microsoft.com/office/drawing/2014/main" id="{DAA092B3-60AD-0411-9654-33031EB459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47738" y="3903030"/>
            <a:ext cx="7559675" cy="2212019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noProof="0" dirty="0"/>
              <a:t>Click to edit subline</a:t>
            </a:r>
          </a:p>
        </p:txBody>
      </p:sp>
      <p:sp>
        <p:nvSpPr>
          <p:cNvPr id="13" name="Freeform 4">
            <a:extLst>
              <a:ext uri="{FF2B5EF4-FFF2-40B4-BE49-F238E27FC236}">
                <a16:creationId xmlns:a16="http://schemas.microsoft.com/office/drawing/2014/main" id="{E2A551FC-1172-4C75-7F62-5EC4659326A0}"/>
              </a:ext>
            </a:extLst>
          </p:cNvPr>
          <p:cNvSpPr>
            <a:spLocks noEditPoints="1"/>
          </p:cNvSpPr>
          <p:nvPr userDrawn="1"/>
        </p:nvSpPr>
        <p:spPr bwMode="black">
          <a:xfrm>
            <a:off x="8820625" y="630000"/>
            <a:ext cx="630000" cy="630000"/>
          </a:xfrm>
          <a:custGeom>
            <a:avLst/>
            <a:gdLst/>
            <a:ahLst/>
            <a:cxnLst>
              <a:cxn ang="0">
                <a:pos x="2286" y="2285"/>
              </a:cxn>
              <a:cxn ang="0">
                <a:pos x="2286" y="14035"/>
              </a:cxn>
              <a:cxn ang="0">
                <a:pos x="14035" y="14035"/>
              </a:cxn>
              <a:cxn ang="0">
                <a:pos x="14035" y="2285"/>
              </a:cxn>
              <a:cxn ang="0">
                <a:pos x="2286" y="2285"/>
              </a:cxn>
              <a:cxn ang="0">
                <a:pos x="3590" y="12404"/>
              </a:cxn>
              <a:cxn ang="0">
                <a:pos x="6527" y="12404"/>
              </a:cxn>
              <a:cxn ang="0">
                <a:pos x="12730" y="3917"/>
              </a:cxn>
              <a:cxn ang="0">
                <a:pos x="9792" y="3917"/>
              </a:cxn>
              <a:cxn ang="0">
                <a:pos x="3590" y="12404"/>
              </a:cxn>
              <a:cxn ang="0">
                <a:pos x="0" y="0"/>
              </a:cxn>
              <a:cxn ang="0">
                <a:pos x="16320" y="0"/>
              </a:cxn>
              <a:cxn ang="0">
                <a:pos x="16320" y="16320"/>
              </a:cxn>
              <a:cxn ang="0">
                <a:pos x="0" y="16320"/>
              </a:cxn>
              <a:cxn ang="0">
                <a:pos x="0" y="0"/>
              </a:cxn>
            </a:cxnLst>
            <a:rect l="0" t="0" r="r" b="b"/>
            <a:pathLst>
              <a:path w="16320" h="16320">
                <a:moveTo>
                  <a:pt x="2286" y="2285"/>
                </a:moveTo>
                <a:lnTo>
                  <a:pt x="2286" y="14035"/>
                </a:lnTo>
                <a:lnTo>
                  <a:pt x="14035" y="14035"/>
                </a:lnTo>
                <a:lnTo>
                  <a:pt x="14035" y="2285"/>
                </a:lnTo>
                <a:lnTo>
                  <a:pt x="2286" y="2285"/>
                </a:lnTo>
                <a:close/>
                <a:moveTo>
                  <a:pt x="3590" y="12404"/>
                </a:moveTo>
                <a:lnTo>
                  <a:pt x="6527" y="12404"/>
                </a:lnTo>
                <a:lnTo>
                  <a:pt x="12730" y="3917"/>
                </a:lnTo>
                <a:lnTo>
                  <a:pt x="9792" y="3917"/>
                </a:lnTo>
                <a:lnTo>
                  <a:pt x="3590" y="12404"/>
                </a:lnTo>
                <a:close/>
                <a:moveTo>
                  <a:pt x="0" y="0"/>
                </a:moveTo>
                <a:lnTo>
                  <a:pt x="16320" y="0"/>
                </a:lnTo>
                <a:lnTo>
                  <a:pt x="16320" y="16320"/>
                </a:lnTo>
                <a:lnTo>
                  <a:pt x="0" y="1632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GB" sz="1995" dirty="0">
              <a:latin typeface="Deutsche Bank Text" panose="020B0503020202030204" pitchFamily="34" charset="0"/>
              <a:cs typeface="Deutsche Bank Text" panose="020B0503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55836"/>
      </p:ext>
    </p:extLst>
  </p:cSld>
  <p:clrMapOvr>
    <a:masterClrMapping/>
  </p:clrMapOvr>
  <p:transition>
    <p:wipe dir="r"/>
  </p:transition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Title Motif 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E87C31EB-3667-1D0B-590E-4114D588661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9" y="2335"/>
            <a:ext cx="10079565" cy="7559674"/>
          </a:xfrm>
          <a:prstGeom prst="rect">
            <a:avLst/>
          </a:prstGeom>
        </p:spPr>
      </p:pic>
      <p:sp>
        <p:nvSpPr>
          <p:cNvPr id="6" name="Google Shape;12;p7">
            <a:extLst>
              <a:ext uri="{FF2B5EF4-FFF2-40B4-BE49-F238E27FC236}">
                <a16:creationId xmlns:a16="http://schemas.microsoft.com/office/drawing/2014/main" id="{9C7B523F-D19C-1ECC-5541-927E95507DE2}"/>
              </a:ext>
            </a:extLst>
          </p:cNvPr>
          <p:cNvSpPr/>
          <p:nvPr userDrawn="1"/>
        </p:nvSpPr>
        <p:spPr>
          <a:xfrm>
            <a:off x="630001" y="1258889"/>
            <a:ext cx="8190150" cy="5670786"/>
          </a:xfrm>
          <a:prstGeom prst="rect">
            <a:avLst/>
          </a:prstGeom>
          <a:solidFill>
            <a:srgbClr val="1E2A78">
              <a:alpha val="70000"/>
            </a:srgbClr>
          </a:solidFill>
          <a:ln>
            <a:noFill/>
          </a:ln>
        </p:spPr>
        <p:txBody>
          <a:bodyPr spcFirstLastPara="1" wrap="square" lIns="100779" tIns="50376" rIns="100779" bIns="50376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84" b="0" i="0" u="none" strike="noStrike" cap="none" dirty="0">
              <a:solidFill>
                <a:schemeClr val="lt1"/>
              </a:solidFill>
              <a:latin typeface="Deutsche Bank Text" panose="020B0503020202030204" pitchFamily="34" charset="0"/>
              <a:ea typeface="Deutsche Bank Text" panose="020B0503020202030204" pitchFamily="34" charset="0"/>
              <a:cs typeface="Deutsche Bank Text" panose="020B0503020202030204" pitchFamily="34" charset="0"/>
              <a:sym typeface="Calibri"/>
            </a:endParaRPr>
          </a:p>
        </p:txBody>
      </p:sp>
      <p:sp>
        <p:nvSpPr>
          <p:cNvPr id="2" name="TextBox 19">
            <a:extLst>
              <a:ext uri="{FF2B5EF4-FFF2-40B4-BE49-F238E27FC236}">
                <a16:creationId xmlns:a16="http://schemas.microsoft.com/office/drawing/2014/main" id="{E61703D2-7802-5FD6-5327-8A4198B7FA86}"/>
              </a:ext>
            </a:extLst>
          </p:cNvPr>
          <p:cNvSpPr txBox="1"/>
          <p:nvPr userDrawn="1"/>
        </p:nvSpPr>
        <p:spPr bwMode="auto">
          <a:xfrm>
            <a:off x="947738" y="1576388"/>
            <a:ext cx="4500563" cy="447651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pPr>
              <a:lnSpc>
                <a:spcPts val="1600"/>
              </a:lnSpc>
              <a:defRPr/>
            </a:pPr>
            <a:r>
              <a:rPr lang="en-GB" sz="1600" dirty="0">
                <a:solidFill>
                  <a:schemeClr val="bg1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rPr>
              <a:t>Deutsche Bank</a:t>
            </a:r>
          </a:p>
          <a:p>
            <a:pPr>
              <a:lnSpc>
                <a:spcPts val="1600"/>
              </a:lnSpc>
              <a:defRPr/>
            </a:pPr>
            <a:r>
              <a:rPr lang="en-GB" sz="1600" dirty="0">
                <a:solidFill>
                  <a:srgbClr val="00A3E0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rPr>
              <a:t>Corporate Division</a:t>
            </a:r>
          </a:p>
        </p:txBody>
      </p:sp>
      <p:sp>
        <p:nvSpPr>
          <p:cNvPr id="4" name="Textplatzhalter 28">
            <a:extLst>
              <a:ext uri="{FF2B5EF4-FFF2-40B4-BE49-F238E27FC236}">
                <a16:creationId xmlns:a16="http://schemas.microsoft.com/office/drawing/2014/main" id="{8BAD8F3D-ED9C-878F-D566-B187EC8F5A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47738" y="2195065"/>
            <a:ext cx="7559675" cy="1707966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lnSpc>
                <a:spcPct val="90000"/>
              </a:lnSpc>
              <a:defRPr sz="40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Click to edit headline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9824645B-6B05-E358-7020-7772D24A3C0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7738" y="6115050"/>
            <a:ext cx="7559675" cy="491231"/>
          </a:xfrm>
          <a:prstGeom prst="rect">
            <a:avLst/>
          </a:prstGeom>
        </p:spPr>
        <p:txBody>
          <a:bodyPr anchor="b" anchorCtr="0"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Date, Speaker name</a:t>
            </a:r>
          </a:p>
        </p:txBody>
      </p:sp>
      <p:sp>
        <p:nvSpPr>
          <p:cNvPr id="12" name="Textplatzhalter 4">
            <a:extLst>
              <a:ext uri="{FF2B5EF4-FFF2-40B4-BE49-F238E27FC236}">
                <a16:creationId xmlns:a16="http://schemas.microsoft.com/office/drawing/2014/main" id="{9832E489-A333-28A8-23B2-768D59133CB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47738" y="3903030"/>
            <a:ext cx="7559675" cy="2212019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noProof="0" dirty="0"/>
              <a:t>Click to edit subline</a:t>
            </a:r>
          </a:p>
        </p:txBody>
      </p:sp>
      <p:sp>
        <p:nvSpPr>
          <p:cNvPr id="13" name="Freeform 4">
            <a:extLst>
              <a:ext uri="{FF2B5EF4-FFF2-40B4-BE49-F238E27FC236}">
                <a16:creationId xmlns:a16="http://schemas.microsoft.com/office/drawing/2014/main" id="{B3F61F01-BA47-6837-898C-121FFE88041F}"/>
              </a:ext>
            </a:extLst>
          </p:cNvPr>
          <p:cNvSpPr>
            <a:spLocks noEditPoints="1"/>
          </p:cNvSpPr>
          <p:nvPr userDrawn="1"/>
        </p:nvSpPr>
        <p:spPr bwMode="black">
          <a:xfrm>
            <a:off x="8820625" y="630000"/>
            <a:ext cx="630000" cy="630000"/>
          </a:xfrm>
          <a:custGeom>
            <a:avLst/>
            <a:gdLst/>
            <a:ahLst/>
            <a:cxnLst>
              <a:cxn ang="0">
                <a:pos x="2286" y="2285"/>
              </a:cxn>
              <a:cxn ang="0">
                <a:pos x="2286" y="14035"/>
              </a:cxn>
              <a:cxn ang="0">
                <a:pos x="14035" y="14035"/>
              </a:cxn>
              <a:cxn ang="0">
                <a:pos x="14035" y="2285"/>
              </a:cxn>
              <a:cxn ang="0">
                <a:pos x="2286" y="2285"/>
              </a:cxn>
              <a:cxn ang="0">
                <a:pos x="3590" y="12404"/>
              </a:cxn>
              <a:cxn ang="0">
                <a:pos x="6527" y="12404"/>
              </a:cxn>
              <a:cxn ang="0">
                <a:pos x="12730" y="3917"/>
              </a:cxn>
              <a:cxn ang="0">
                <a:pos x="9792" y="3917"/>
              </a:cxn>
              <a:cxn ang="0">
                <a:pos x="3590" y="12404"/>
              </a:cxn>
              <a:cxn ang="0">
                <a:pos x="0" y="0"/>
              </a:cxn>
              <a:cxn ang="0">
                <a:pos x="16320" y="0"/>
              </a:cxn>
              <a:cxn ang="0">
                <a:pos x="16320" y="16320"/>
              </a:cxn>
              <a:cxn ang="0">
                <a:pos x="0" y="16320"/>
              </a:cxn>
              <a:cxn ang="0">
                <a:pos x="0" y="0"/>
              </a:cxn>
            </a:cxnLst>
            <a:rect l="0" t="0" r="r" b="b"/>
            <a:pathLst>
              <a:path w="16320" h="16320">
                <a:moveTo>
                  <a:pt x="2286" y="2285"/>
                </a:moveTo>
                <a:lnTo>
                  <a:pt x="2286" y="14035"/>
                </a:lnTo>
                <a:lnTo>
                  <a:pt x="14035" y="14035"/>
                </a:lnTo>
                <a:lnTo>
                  <a:pt x="14035" y="2285"/>
                </a:lnTo>
                <a:lnTo>
                  <a:pt x="2286" y="2285"/>
                </a:lnTo>
                <a:close/>
                <a:moveTo>
                  <a:pt x="3590" y="12404"/>
                </a:moveTo>
                <a:lnTo>
                  <a:pt x="6527" y="12404"/>
                </a:lnTo>
                <a:lnTo>
                  <a:pt x="12730" y="3917"/>
                </a:lnTo>
                <a:lnTo>
                  <a:pt x="9792" y="3917"/>
                </a:lnTo>
                <a:lnTo>
                  <a:pt x="3590" y="12404"/>
                </a:lnTo>
                <a:close/>
                <a:moveTo>
                  <a:pt x="0" y="0"/>
                </a:moveTo>
                <a:lnTo>
                  <a:pt x="16320" y="0"/>
                </a:lnTo>
                <a:lnTo>
                  <a:pt x="16320" y="16320"/>
                </a:lnTo>
                <a:lnTo>
                  <a:pt x="0" y="1632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GB" sz="1995" dirty="0">
              <a:latin typeface="Deutsche Bank Text" panose="020B0503020202030204" pitchFamily="34" charset="0"/>
              <a:cs typeface="Deutsche Bank Text" panose="020B0503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931664"/>
      </p:ext>
    </p:extLst>
  </p:cSld>
  <p:clrMapOvr>
    <a:masterClrMapping/>
  </p:clrMapOvr>
  <p:transition>
    <p:wipe dir="r"/>
  </p:transition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Title Motif 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Turm, Himmel, Gebäude, draußen enthält.&#10;&#10;Automatisch generierte Beschreibung">
            <a:extLst>
              <a:ext uri="{FF2B5EF4-FFF2-40B4-BE49-F238E27FC236}">
                <a16:creationId xmlns:a16="http://schemas.microsoft.com/office/drawing/2014/main" id="{E87C31EB-3667-1D0B-590E-4114D588661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2335"/>
            <a:ext cx="10080623" cy="7559674"/>
          </a:xfrm>
          <a:prstGeom prst="rect">
            <a:avLst/>
          </a:prstGeom>
        </p:spPr>
      </p:pic>
      <p:sp>
        <p:nvSpPr>
          <p:cNvPr id="6" name="Google Shape;12;p7">
            <a:extLst>
              <a:ext uri="{FF2B5EF4-FFF2-40B4-BE49-F238E27FC236}">
                <a16:creationId xmlns:a16="http://schemas.microsoft.com/office/drawing/2014/main" id="{9C7B523F-D19C-1ECC-5541-927E95507DE2}"/>
              </a:ext>
            </a:extLst>
          </p:cNvPr>
          <p:cNvSpPr/>
          <p:nvPr userDrawn="1"/>
        </p:nvSpPr>
        <p:spPr>
          <a:xfrm>
            <a:off x="630001" y="1258889"/>
            <a:ext cx="8190150" cy="5670786"/>
          </a:xfrm>
          <a:prstGeom prst="rect">
            <a:avLst/>
          </a:prstGeom>
          <a:solidFill>
            <a:srgbClr val="1E2A78">
              <a:alpha val="70000"/>
            </a:srgbClr>
          </a:solidFill>
          <a:ln>
            <a:noFill/>
          </a:ln>
        </p:spPr>
        <p:txBody>
          <a:bodyPr spcFirstLastPara="1" wrap="square" lIns="100779" tIns="50376" rIns="100779" bIns="50376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84" b="0" i="0" u="none" strike="noStrike" cap="none" dirty="0">
              <a:solidFill>
                <a:schemeClr val="lt1"/>
              </a:solidFill>
              <a:latin typeface="Deutsche Bank Text" panose="020B0503020202030204" pitchFamily="34" charset="0"/>
              <a:ea typeface="Deutsche Bank Text" panose="020B0503020202030204" pitchFamily="34" charset="0"/>
              <a:cs typeface="Deutsche Bank Text" panose="020B0503020202030204" pitchFamily="34" charset="0"/>
              <a:sym typeface="Calibri"/>
            </a:endParaRPr>
          </a:p>
        </p:txBody>
      </p:sp>
      <p:sp>
        <p:nvSpPr>
          <p:cNvPr id="2" name="TextBox 19">
            <a:extLst>
              <a:ext uri="{FF2B5EF4-FFF2-40B4-BE49-F238E27FC236}">
                <a16:creationId xmlns:a16="http://schemas.microsoft.com/office/drawing/2014/main" id="{BA5B2412-E3D2-C5C0-C61C-70ABCCFCD411}"/>
              </a:ext>
            </a:extLst>
          </p:cNvPr>
          <p:cNvSpPr txBox="1"/>
          <p:nvPr userDrawn="1"/>
        </p:nvSpPr>
        <p:spPr bwMode="auto">
          <a:xfrm>
            <a:off x="947738" y="1576388"/>
            <a:ext cx="4500563" cy="447651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pPr>
              <a:lnSpc>
                <a:spcPts val="1600"/>
              </a:lnSpc>
              <a:defRPr/>
            </a:pPr>
            <a:r>
              <a:rPr lang="en-GB" sz="1600" dirty="0">
                <a:solidFill>
                  <a:schemeClr val="bg1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rPr>
              <a:t>Deutsche Bank</a:t>
            </a:r>
          </a:p>
          <a:p>
            <a:pPr>
              <a:lnSpc>
                <a:spcPts val="1600"/>
              </a:lnSpc>
              <a:defRPr/>
            </a:pPr>
            <a:r>
              <a:rPr lang="en-GB" sz="1600" dirty="0">
                <a:solidFill>
                  <a:srgbClr val="00A3E0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rPr>
              <a:t>Corporate Division</a:t>
            </a:r>
          </a:p>
        </p:txBody>
      </p:sp>
      <p:sp>
        <p:nvSpPr>
          <p:cNvPr id="4" name="Textplatzhalter 28">
            <a:extLst>
              <a:ext uri="{FF2B5EF4-FFF2-40B4-BE49-F238E27FC236}">
                <a16:creationId xmlns:a16="http://schemas.microsoft.com/office/drawing/2014/main" id="{17BEBDA3-2CAB-0C40-9813-BAD498DA223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47738" y="2195065"/>
            <a:ext cx="7559675" cy="1707966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lnSpc>
                <a:spcPct val="90000"/>
              </a:lnSpc>
              <a:defRPr sz="40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Click to edit headline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E7F33B8C-6DFB-2867-D6AF-23D445F3566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7738" y="6115050"/>
            <a:ext cx="7559675" cy="491231"/>
          </a:xfrm>
          <a:prstGeom prst="rect">
            <a:avLst/>
          </a:prstGeom>
        </p:spPr>
        <p:txBody>
          <a:bodyPr anchor="b" anchorCtr="0"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Date, Speaker name</a:t>
            </a:r>
          </a:p>
        </p:txBody>
      </p:sp>
      <p:sp>
        <p:nvSpPr>
          <p:cNvPr id="12" name="Textplatzhalter 4">
            <a:extLst>
              <a:ext uri="{FF2B5EF4-FFF2-40B4-BE49-F238E27FC236}">
                <a16:creationId xmlns:a16="http://schemas.microsoft.com/office/drawing/2014/main" id="{EB83D716-379C-4DE5-BF3A-395C806F9C9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47738" y="3903030"/>
            <a:ext cx="7559675" cy="2212019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noProof="0" dirty="0"/>
              <a:t>Click to edit subline</a:t>
            </a:r>
          </a:p>
        </p:txBody>
      </p:sp>
      <p:sp>
        <p:nvSpPr>
          <p:cNvPr id="13" name="Freeform 4">
            <a:extLst>
              <a:ext uri="{FF2B5EF4-FFF2-40B4-BE49-F238E27FC236}">
                <a16:creationId xmlns:a16="http://schemas.microsoft.com/office/drawing/2014/main" id="{8CFEE4C6-AE5C-5880-DBFD-79BB119A14F7}"/>
              </a:ext>
            </a:extLst>
          </p:cNvPr>
          <p:cNvSpPr>
            <a:spLocks noEditPoints="1"/>
          </p:cNvSpPr>
          <p:nvPr userDrawn="1"/>
        </p:nvSpPr>
        <p:spPr bwMode="black">
          <a:xfrm>
            <a:off x="8820625" y="630000"/>
            <a:ext cx="630000" cy="630000"/>
          </a:xfrm>
          <a:custGeom>
            <a:avLst/>
            <a:gdLst/>
            <a:ahLst/>
            <a:cxnLst>
              <a:cxn ang="0">
                <a:pos x="2286" y="2285"/>
              </a:cxn>
              <a:cxn ang="0">
                <a:pos x="2286" y="14035"/>
              </a:cxn>
              <a:cxn ang="0">
                <a:pos x="14035" y="14035"/>
              </a:cxn>
              <a:cxn ang="0">
                <a:pos x="14035" y="2285"/>
              </a:cxn>
              <a:cxn ang="0">
                <a:pos x="2286" y="2285"/>
              </a:cxn>
              <a:cxn ang="0">
                <a:pos x="3590" y="12404"/>
              </a:cxn>
              <a:cxn ang="0">
                <a:pos x="6527" y="12404"/>
              </a:cxn>
              <a:cxn ang="0">
                <a:pos x="12730" y="3917"/>
              </a:cxn>
              <a:cxn ang="0">
                <a:pos x="9792" y="3917"/>
              </a:cxn>
              <a:cxn ang="0">
                <a:pos x="3590" y="12404"/>
              </a:cxn>
              <a:cxn ang="0">
                <a:pos x="0" y="0"/>
              </a:cxn>
              <a:cxn ang="0">
                <a:pos x="16320" y="0"/>
              </a:cxn>
              <a:cxn ang="0">
                <a:pos x="16320" y="16320"/>
              </a:cxn>
              <a:cxn ang="0">
                <a:pos x="0" y="16320"/>
              </a:cxn>
              <a:cxn ang="0">
                <a:pos x="0" y="0"/>
              </a:cxn>
            </a:cxnLst>
            <a:rect l="0" t="0" r="r" b="b"/>
            <a:pathLst>
              <a:path w="16320" h="16320">
                <a:moveTo>
                  <a:pt x="2286" y="2285"/>
                </a:moveTo>
                <a:lnTo>
                  <a:pt x="2286" y="14035"/>
                </a:lnTo>
                <a:lnTo>
                  <a:pt x="14035" y="14035"/>
                </a:lnTo>
                <a:lnTo>
                  <a:pt x="14035" y="2285"/>
                </a:lnTo>
                <a:lnTo>
                  <a:pt x="2286" y="2285"/>
                </a:lnTo>
                <a:close/>
                <a:moveTo>
                  <a:pt x="3590" y="12404"/>
                </a:moveTo>
                <a:lnTo>
                  <a:pt x="6527" y="12404"/>
                </a:lnTo>
                <a:lnTo>
                  <a:pt x="12730" y="3917"/>
                </a:lnTo>
                <a:lnTo>
                  <a:pt x="9792" y="3917"/>
                </a:lnTo>
                <a:lnTo>
                  <a:pt x="3590" y="12404"/>
                </a:lnTo>
                <a:close/>
                <a:moveTo>
                  <a:pt x="0" y="0"/>
                </a:moveTo>
                <a:lnTo>
                  <a:pt x="16320" y="0"/>
                </a:lnTo>
                <a:lnTo>
                  <a:pt x="16320" y="16320"/>
                </a:lnTo>
                <a:lnTo>
                  <a:pt x="0" y="1632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GB" sz="1995" dirty="0">
              <a:latin typeface="Deutsche Bank Text" panose="020B0503020202030204" pitchFamily="34" charset="0"/>
              <a:cs typeface="Deutsche Bank Text" panose="020B0503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6226042"/>
      </p:ext>
    </p:extLst>
  </p:cSld>
  <p:clrMapOvr>
    <a:masterClrMapping/>
  </p:clrMapOvr>
  <p:transition>
    <p:wipe dir="r"/>
  </p:transition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otif 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6A1C39-83E4-3A0E-2953-8177B5997A5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59" y="-1"/>
            <a:ext cx="10079566" cy="7559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12;p7">
            <a:extLst>
              <a:ext uri="{FF2B5EF4-FFF2-40B4-BE49-F238E27FC236}">
                <a16:creationId xmlns:a16="http://schemas.microsoft.com/office/drawing/2014/main" id="{C3B6050F-8762-847A-D7AF-AD0EA366019F}"/>
              </a:ext>
            </a:extLst>
          </p:cNvPr>
          <p:cNvSpPr/>
          <p:nvPr userDrawn="1"/>
        </p:nvSpPr>
        <p:spPr>
          <a:xfrm>
            <a:off x="630001" y="1258889"/>
            <a:ext cx="8190150" cy="5670786"/>
          </a:xfrm>
          <a:prstGeom prst="rect">
            <a:avLst/>
          </a:prstGeom>
          <a:solidFill>
            <a:srgbClr val="1E2A78">
              <a:alpha val="70000"/>
            </a:srgbClr>
          </a:solidFill>
          <a:ln>
            <a:noFill/>
          </a:ln>
        </p:spPr>
        <p:txBody>
          <a:bodyPr spcFirstLastPara="1" wrap="square" lIns="100779" tIns="50376" rIns="100779" bIns="50376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84" b="0" i="0" u="none" strike="noStrike" cap="none" dirty="0">
              <a:solidFill>
                <a:schemeClr val="lt1"/>
              </a:solidFill>
              <a:latin typeface="Deutsche Bank Text" panose="020B0503020202030204" pitchFamily="34" charset="0"/>
              <a:ea typeface="Deutsche Bank Text" panose="020B0503020202030204" pitchFamily="34" charset="0"/>
              <a:cs typeface="Deutsche Bank Text" panose="020B0503020202030204" pitchFamily="34" charset="0"/>
              <a:sym typeface="Calibri"/>
            </a:endParaRPr>
          </a:p>
        </p:txBody>
      </p:sp>
      <p:sp>
        <p:nvSpPr>
          <p:cNvPr id="4" name="TextBox 19">
            <a:extLst>
              <a:ext uri="{FF2B5EF4-FFF2-40B4-BE49-F238E27FC236}">
                <a16:creationId xmlns:a16="http://schemas.microsoft.com/office/drawing/2014/main" id="{665AAA21-3876-BCB5-F3B2-26F223D9EBCF}"/>
              </a:ext>
            </a:extLst>
          </p:cNvPr>
          <p:cNvSpPr txBox="1"/>
          <p:nvPr userDrawn="1"/>
        </p:nvSpPr>
        <p:spPr bwMode="auto">
          <a:xfrm>
            <a:off x="947738" y="1576388"/>
            <a:ext cx="4500563" cy="447651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pPr>
              <a:lnSpc>
                <a:spcPts val="1600"/>
              </a:lnSpc>
              <a:defRPr/>
            </a:pPr>
            <a:r>
              <a:rPr lang="en-GB" sz="1600" dirty="0">
                <a:solidFill>
                  <a:schemeClr val="bg1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rPr>
              <a:t>Deutsche Bank</a:t>
            </a:r>
          </a:p>
          <a:p>
            <a:pPr>
              <a:lnSpc>
                <a:spcPts val="1600"/>
              </a:lnSpc>
              <a:defRPr/>
            </a:pPr>
            <a:r>
              <a:rPr lang="en-GB" sz="1600" dirty="0">
                <a:solidFill>
                  <a:srgbClr val="00A3E0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rPr>
              <a:t>Corporate Division</a:t>
            </a:r>
          </a:p>
        </p:txBody>
      </p:sp>
      <p:sp>
        <p:nvSpPr>
          <p:cNvPr id="5" name="Textplatzhalter 28">
            <a:extLst>
              <a:ext uri="{FF2B5EF4-FFF2-40B4-BE49-F238E27FC236}">
                <a16:creationId xmlns:a16="http://schemas.microsoft.com/office/drawing/2014/main" id="{B111BE9E-0B24-3B98-352B-5D1D4D58E39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47738" y="2195065"/>
            <a:ext cx="7559675" cy="1707966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lnSpc>
                <a:spcPct val="90000"/>
              </a:lnSpc>
              <a:defRPr sz="40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Click to edit headline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4D0965BC-C2B6-DAE3-AA4F-41037C4A42F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7738" y="6115050"/>
            <a:ext cx="7559675" cy="491231"/>
          </a:xfrm>
          <a:prstGeom prst="rect">
            <a:avLst/>
          </a:prstGeom>
        </p:spPr>
        <p:txBody>
          <a:bodyPr anchor="b" anchorCtr="0"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Date, Speaker name</a:t>
            </a:r>
          </a:p>
        </p:txBody>
      </p:sp>
      <p:sp>
        <p:nvSpPr>
          <p:cNvPr id="12" name="Textplatzhalter 4">
            <a:extLst>
              <a:ext uri="{FF2B5EF4-FFF2-40B4-BE49-F238E27FC236}">
                <a16:creationId xmlns:a16="http://schemas.microsoft.com/office/drawing/2014/main" id="{F2B3B9FB-6AEC-0DCB-FE8B-A75DCE2AE9F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47738" y="3903030"/>
            <a:ext cx="7559675" cy="2212019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noProof="0" dirty="0"/>
              <a:t>Click to edit subline</a:t>
            </a:r>
          </a:p>
        </p:txBody>
      </p:sp>
      <p:sp>
        <p:nvSpPr>
          <p:cNvPr id="13" name="Freeform 4">
            <a:extLst>
              <a:ext uri="{FF2B5EF4-FFF2-40B4-BE49-F238E27FC236}">
                <a16:creationId xmlns:a16="http://schemas.microsoft.com/office/drawing/2014/main" id="{6C1D52DF-B30D-D46E-0C2E-71E40D41E98A}"/>
              </a:ext>
            </a:extLst>
          </p:cNvPr>
          <p:cNvSpPr>
            <a:spLocks noEditPoints="1"/>
          </p:cNvSpPr>
          <p:nvPr userDrawn="1"/>
        </p:nvSpPr>
        <p:spPr bwMode="black">
          <a:xfrm>
            <a:off x="8820625" y="630000"/>
            <a:ext cx="630000" cy="630000"/>
          </a:xfrm>
          <a:custGeom>
            <a:avLst/>
            <a:gdLst/>
            <a:ahLst/>
            <a:cxnLst>
              <a:cxn ang="0">
                <a:pos x="2286" y="2285"/>
              </a:cxn>
              <a:cxn ang="0">
                <a:pos x="2286" y="14035"/>
              </a:cxn>
              <a:cxn ang="0">
                <a:pos x="14035" y="14035"/>
              </a:cxn>
              <a:cxn ang="0">
                <a:pos x="14035" y="2285"/>
              </a:cxn>
              <a:cxn ang="0">
                <a:pos x="2286" y="2285"/>
              </a:cxn>
              <a:cxn ang="0">
                <a:pos x="3590" y="12404"/>
              </a:cxn>
              <a:cxn ang="0">
                <a:pos x="6527" y="12404"/>
              </a:cxn>
              <a:cxn ang="0">
                <a:pos x="12730" y="3917"/>
              </a:cxn>
              <a:cxn ang="0">
                <a:pos x="9792" y="3917"/>
              </a:cxn>
              <a:cxn ang="0">
                <a:pos x="3590" y="12404"/>
              </a:cxn>
              <a:cxn ang="0">
                <a:pos x="0" y="0"/>
              </a:cxn>
              <a:cxn ang="0">
                <a:pos x="16320" y="0"/>
              </a:cxn>
              <a:cxn ang="0">
                <a:pos x="16320" y="16320"/>
              </a:cxn>
              <a:cxn ang="0">
                <a:pos x="0" y="16320"/>
              </a:cxn>
              <a:cxn ang="0">
                <a:pos x="0" y="0"/>
              </a:cxn>
            </a:cxnLst>
            <a:rect l="0" t="0" r="r" b="b"/>
            <a:pathLst>
              <a:path w="16320" h="16320">
                <a:moveTo>
                  <a:pt x="2286" y="2285"/>
                </a:moveTo>
                <a:lnTo>
                  <a:pt x="2286" y="14035"/>
                </a:lnTo>
                <a:lnTo>
                  <a:pt x="14035" y="14035"/>
                </a:lnTo>
                <a:lnTo>
                  <a:pt x="14035" y="2285"/>
                </a:lnTo>
                <a:lnTo>
                  <a:pt x="2286" y="2285"/>
                </a:lnTo>
                <a:close/>
                <a:moveTo>
                  <a:pt x="3590" y="12404"/>
                </a:moveTo>
                <a:lnTo>
                  <a:pt x="6527" y="12404"/>
                </a:lnTo>
                <a:lnTo>
                  <a:pt x="12730" y="3917"/>
                </a:lnTo>
                <a:lnTo>
                  <a:pt x="9792" y="3917"/>
                </a:lnTo>
                <a:lnTo>
                  <a:pt x="3590" y="12404"/>
                </a:lnTo>
                <a:close/>
                <a:moveTo>
                  <a:pt x="0" y="0"/>
                </a:moveTo>
                <a:lnTo>
                  <a:pt x="16320" y="0"/>
                </a:lnTo>
                <a:lnTo>
                  <a:pt x="16320" y="16320"/>
                </a:lnTo>
                <a:lnTo>
                  <a:pt x="0" y="1632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GB" sz="1995" dirty="0">
              <a:latin typeface="Deutsche Bank Text" panose="020B0503020202030204" pitchFamily="34" charset="0"/>
              <a:cs typeface="Deutsche Bank Text" panose="020B0503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4895568"/>
      </p:ext>
    </p:extLst>
  </p:cSld>
  <p:clrMapOvr>
    <a:masterClrMapping/>
  </p:clrMapOvr>
  <p:transition>
    <p:wipe dir="r"/>
  </p:transition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ark blue a">
    <p:bg>
      <p:bgPr>
        <a:gradFill>
          <a:gsLst>
            <a:gs pos="0">
              <a:srgbClr val="16184E"/>
            </a:gs>
            <a:gs pos="60000">
              <a:srgbClr val="121D69"/>
            </a:gs>
            <a:gs pos="100000">
              <a:srgbClr val="1E2A78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2;p7">
            <a:extLst>
              <a:ext uri="{FF2B5EF4-FFF2-40B4-BE49-F238E27FC236}">
                <a16:creationId xmlns:a16="http://schemas.microsoft.com/office/drawing/2014/main" id="{BEB3A141-6558-B848-2022-CBBE6450236A}"/>
              </a:ext>
            </a:extLst>
          </p:cNvPr>
          <p:cNvSpPr/>
          <p:nvPr userDrawn="1"/>
        </p:nvSpPr>
        <p:spPr>
          <a:xfrm>
            <a:off x="628650" y="1260001"/>
            <a:ext cx="8190000" cy="5669674"/>
          </a:xfrm>
          <a:prstGeom prst="rect">
            <a:avLst/>
          </a:prstGeom>
          <a:gradFill flip="none" rotWithShape="1">
            <a:gsLst>
              <a:gs pos="0">
                <a:srgbClr val="1E2A78"/>
              </a:gs>
              <a:gs pos="0">
                <a:srgbClr val="16184E"/>
              </a:gs>
              <a:gs pos="50000">
                <a:srgbClr val="1E2A78">
                  <a:shade val="67500"/>
                  <a:satMod val="115000"/>
                </a:srgbClr>
              </a:gs>
              <a:gs pos="100000">
                <a:srgbClr val="1E2A78"/>
              </a:gs>
            </a:gsLst>
            <a:lin ang="16200000" scaled="1"/>
            <a:tileRect/>
          </a:gradFill>
          <a:ln>
            <a:noFill/>
          </a:ln>
        </p:spPr>
        <p:txBody>
          <a:bodyPr spcFirstLastPara="1" wrap="square" lIns="100779" tIns="50376" rIns="100779" bIns="50376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84" b="0" i="0" u="none" strike="noStrike" cap="none" dirty="0">
              <a:solidFill>
                <a:schemeClr val="lt1"/>
              </a:solidFill>
              <a:latin typeface="Deutsche Bank Text" panose="020B0503020202030204" pitchFamily="34" charset="0"/>
              <a:ea typeface="Deutsche Bank Text" panose="020B0503020202030204" pitchFamily="34" charset="0"/>
              <a:cs typeface="Deutsche Bank Text" panose="020B0503020202030204" pitchFamily="34" charset="0"/>
              <a:sym typeface="Calibri"/>
            </a:endParaRPr>
          </a:p>
        </p:txBody>
      </p:sp>
      <p:sp>
        <p:nvSpPr>
          <p:cNvPr id="3" name="TextBox 19">
            <a:extLst>
              <a:ext uri="{FF2B5EF4-FFF2-40B4-BE49-F238E27FC236}">
                <a16:creationId xmlns:a16="http://schemas.microsoft.com/office/drawing/2014/main" id="{5A2F61EE-8E1E-9E03-BB70-52E5DBE64634}"/>
              </a:ext>
            </a:extLst>
          </p:cNvPr>
          <p:cNvSpPr txBox="1"/>
          <p:nvPr userDrawn="1"/>
        </p:nvSpPr>
        <p:spPr bwMode="auto">
          <a:xfrm>
            <a:off x="947738" y="1576388"/>
            <a:ext cx="4500563" cy="447651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pPr>
              <a:lnSpc>
                <a:spcPts val="1600"/>
              </a:lnSpc>
              <a:defRPr/>
            </a:pPr>
            <a:r>
              <a:rPr lang="en-GB" sz="1600" dirty="0">
                <a:solidFill>
                  <a:schemeClr val="bg1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rPr>
              <a:t>Deutsche Bank</a:t>
            </a:r>
          </a:p>
          <a:p>
            <a:pPr>
              <a:lnSpc>
                <a:spcPts val="1600"/>
              </a:lnSpc>
              <a:defRPr/>
            </a:pPr>
            <a:r>
              <a:rPr lang="en-GB" sz="1600" dirty="0">
                <a:solidFill>
                  <a:srgbClr val="00A3E0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rPr>
              <a:t>Corporate Division</a:t>
            </a:r>
          </a:p>
        </p:txBody>
      </p:sp>
      <p:sp>
        <p:nvSpPr>
          <p:cNvPr id="4" name="Textplatzhalter 28">
            <a:extLst>
              <a:ext uri="{FF2B5EF4-FFF2-40B4-BE49-F238E27FC236}">
                <a16:creationId xmlns:a16="http://schemas.microsoft.com/office/drawing/2014/main" id="{E584979F-6337-4A75-B68B-BA91DB37A28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47738" y="2195065"/>
            <a:ext cx="7559675" cy="1707966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lnSpc>
                <a:spcPct val="90000"/>
              </a:lnSpc>
              <a:defRPr sz="40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Click to edit headline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A82ECE73-3AC5-721D-D3A8-C14BF504037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7738" y="6115050"/>
            <a:ext cx="7559675" cy="491231"/>
          </a:xfrm>
          <a:prstGeom prst="rect">
            <a:avLst/>
          </a:prstGeom>
        </p:spPr>
        <p:txBody>
          <a:bodyPr anchor="b" anchorCtr="0"/>
          <a:lstStyle>
            <a:lvl1pPr>
              <a:defRPr sz="1200">
                <a:solidFill>
                  <a:srgbClr val="00A3E0"/>
                </a:solidFill>
              </a:defRPr>
            </a:lvl1pPr>
          </a:lstStyle>
          <a:p>
            <a:pPr lvl="0"/>
            <a:r>
              <a:rPr lang="en-GB" dirty="0"/>
              <a:t>Date, Speaker name</a:t>
            </a:r>
          </a:p>
        </p:txBody>
      </p:sp>
      <p:sp>
        <p:nvSpPr>
          <p:cNvPr id="10" name="Textplatzhalter 4">
            <a:extLst>
              <a:ext uri="{FF2B5EF4-FFF2-40B4-BE49-F238E27FC236}">
                <a16:creationId xmlns:a16="http://schemas.microsoft.com/office/drawing/2014/main" id="{1E363099-8EAB-9C21-E0B4-3AF1F10B823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47738" y="3903030"/>
            <a:ext cx="7559675" cy="2212019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noProof="0" dirty="0"/>
              <a:t>Click to edit subline</a:t>
            </a:r>
          </a:p>
        </p:txBody>
      </p:sp>
      <p:sp>
        <p:nvSpPr>
          <p:cNvPr id="11" name="Freeform 4">
            <a:extLst>
              <a:ext uri="{FF2B5EF4-FFF2-40B4-BE49-F238E27FC236}">
                <a16:creationId xmlns:a16="http://schemas.microsoft.com/office/drawing/2014/main" id="{4E528143-1636-E51D-EEE1-E056863E5777}"/>
              </a:ext>
            </a:extLst>
          </p:cNvPr>
          <p:cNvSpPr>
            <a:spLocks noEditPoints="1"/>
          </p:cNvSpPr>
          <p:nvPr userDrawn="1"/>
        </p:nvSpPr>
        <p:spPr bwMode="black">
          <a:xfrm>
            <a:off x="8820625" y="630000"/>
            <a:ext cx="630000" cy="630000"/>
          </a:xfrm>
          <a:custGeom>
            <a:avLst/>
            <a:gdLst/>
            <a:ahLst/>
            <a:cxnLst>
              <a:cxn ang="0">
                <a:pos x="2286" y="2285"/>
              </a:cxn>
              <a:cxn ang="0">
                <a:pos x="2286" y="14035"/>
              </a:cxn>
              <a:cxn ang="0">
                <a:pos x="14035" y="14035"/>
              </a:cxn>
              <a:cxn ang="0">
                <a:pos x="14035" y="2285"/>
              </a:cxn>
              <a:cxn ang="0">
                <a:pos x="2286" y="2285"/>
              </a:cxn>
              <a:cxn ang="0">
                <a:pos x="3590" y="12404"/>
              </a:cxn>
              <a:cxn ang="0">
                <a:pos x="6527" y="12404"/>
              </a:cxn>
              <a:cxn ang="0">
                <a:pos x="12730" y="3917"/>
              </a:cxn>
              <a:cxn ang="0">
                <a:pos x="9792" y="3917"/>
              </a:cxn>
              <a:cxn ang="0">
                <a:pos x="3590" y="12404"/>
              </a:cxn>
              <a:cxn ang="0">
                <a:pos x="0" y="0"/>
              </a:cxn>
              <a:cxn ang="0">
                <a:pos x="16320" y="0"/>
              </a:cxn>
              <a:cxn ang="0">
                <a:pos x="16320" y="16320"/>
              </a:cxn>
              <a:cxn ang="0">
                <a:pos x="0" y="16320"/>
              </a:cxn>
              <a:cxn ang="0">
                <a:pos x="0" y="0"/>
              </a:cxn>
            </a:cxnLst>
            <a:rect l="0" t="0" r="r" b="b"/>
            <a:pathLst>
              <a:path w="16320" h="16320">
                <a:moveTo>
                  <a:pt x="2286" y="2285"/>
                </a:moveTo>
                <a:lnTo>
                  <a:pt x="2286" y="14035"/>
                </a:lnTo>
                <a:lnTo>
                  <a:pt x="14035" y="14035"/>
                </a:lnTo>
                <a:lnTo>
                  <a:pt x="14035" y="2285"/>
                </a:lnTo>
                <a:lnTo>
                  <a:pt x="2286" y="2285"/>
                </a:lnTo>
                <a:close/>
                <a:moveTo>
                  <a:pt x="3590" y="12404"/>
                </a:moveTo>
                <a:lnTo>
                  <a:pt x="6527" y="12404"/>
                </a:lnTo>
                <a:lnTo>
                  <a:pt x="12730" y="3917"/>
                </a:lnTo>
                <a:lnTo>
                  <a:pt x="9792" y="3917"/>
                </a:lnTo>
                <a:lnTo>
                  <a:pt x="3590" y="12404"/>
                </a:lnTo>
                <a:close/>
                <a:moveTo>
                  <a:pt x="0" y="0"/>
                </a:moveTo>
                <a:lnTo>
                  <a:pt x="16320" y="0"/>
                </a:lnTo>
                <a:lnTo>
                  <a:pt x="16320" y="16320"/>
                </a:lnTo>
                <a:lnTo>
                  <a:pt x="0" y="1632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GB" sz="1995" dirty="0">
              <a:latin typeface="Deutsche Bank Text" panose="020B0503020202030204" pitchFamily="34" charset="0"/>
              <a:cs typeface="Deutsche Bank Text" panose="020B0503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642732"/>
      </p:ext>
    </p:extLst>
  </p:cSld>
  <p:clrMapOvr>
    <a:masterClrMapping/>
  </p:clrMapOvr>
  <p:transition>
    <p:wipe dir="r"/>
  </p:transition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dark blue 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2;p7">
            <a:extLst>
              <a:ext uri="{FF2B5EF4-FFF2-40B4-BE49-F238E27FC236}">
                <a16:creationId xmlns:a16="http://schemas.microsoft.com/office/drawing/2014/main" id="{BEB3A141-6558-B848-2022-CBBE6450236A}"/>
              </a:ext>
            </a:extLst>
          </p:cNvPr>
          <p:cNvSpPr/>
          <p:nvPr userDrawn="1"/>
        </p:nvSpPr>
        <p:spPr>
          <a:xfrm>
            <a:off x="628650" y="1260001"/>
            <a:ext cx="8190000" cy="5669674"/>
          </a:xfrm>
          <a:prstGeom prst="rect">
            <a:avLst/>
          </a:prstGeom>
          <a:noFill/>
          <a:ln>
            <a:solidFill>
              <a:srgbClr val="1E2A78"/>
            </a:solidFill>
          </a:ln>
        </p:spPr>
        <p:txBody>
          <a:bodyPr spcFirstLastPara="1" wrap="square" lIns="100779" tIns="50376" rIns="100779" bIns="50376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84" b="0" i="0" u="none" strike="noStrike" cap="none" dirty="0">
              <a:solidFill>
                <a:schemeClr val="lt1"/>
              </a:solidFill>
              <a:latin typeface="Deutsche Bank Text" panose="020B0503020202030204" pitchFamily="34" charset="0"/>
              <a:ea typeface="Deutsche Bank Text" panose="020B0503020202030204" pitchFamily="34" charset="0"/>
              <a:cs typeface="Deutsche Bank Text" panose="020B0503020202030204" pitchFamily="34" charset="0"/>
              <a:sym typeface="Calibri"/>
            </a:endParaRPr>
          </a:p>
        </p:txBody>
      </p:sp>
      <p:sp>
        <p:nvSpPr>
          <p:cNvPr id="2" name="Freeform 4">
            <a:extLst>
              <a:ext uri="{FF2B5EF4-FFF2-40B4-BE49-F238E27FC236}">
                <a16:creationId xmlns:a16="http://schemas.microsoft.com/office/drawing/2014/main" id="{C1EC0D30-7283-B089-FA73-818FD8B640F2}"/>
              </a:ext>
            </a:extLst>
          </p:cNvPr>
          <p:cNvSpPr>
            <a:spLocks noEditPoints="1"/>
          </p:cNvSpPr>
          <p:nvPr userDrawn="1"/>
        </p:nvSpPr>
        <p:spPr bwMode="black">
          <a:xfrm>
            <a:off x="8820625" y="630000"/>
            <a:ext cx="630000" cy="630000"/>
          </a:xfrm>
          <a:custGeom>
            <a:avLst/>
            <a:gdLst/>
            <a:ahLst/>
            <a:cxnLst>
              <a:cxn ang="0">
                <a:pos x="2286" y="2285"/>
              </a:cxn>
              <a:cxn ang="0">
                <a:pos x="2286" y="14035"/>
              </a:cxn>
              <a:cxn ang="0">
                <a:pos x="14035" y="14035"/>
              </a:cxn>
              <a:cxn ang="0">
                <a:pos x="14035" y="2285"/>
              </a:cxn>
              <a:cxn ang="0">
                <a:pos x="2286" y="2285"/>
              </a:cxn>
              <a:cxn ang="0">
                <a:pos x="3590" y="12404"/>
              </a:cxn>
              <a:cxn ang="0">
                <a:pos x="6527" y="12404"/>
              </a:cxn>
              <a:cxn ang="0">
                <a:pos x="12730" y="3917"/>
              </a:cxn>
              <a:cxn ang="0">
                <a:pos x="9792" y="3917"/>
              </a:cxn>
              <a:cxn ang="0">
                <a:pos x="3590" y="12404"/>
              </a:cxn>
              <a:cxn ang="0">
                <a:pos x="0" y="0"/>
              </a:cxn>
              <a:cxn ang="0">
                <a:pos x="16320" y="0"/>
              </a:cxn>
              <a:cxn ang="0">
                <a:pos x="16320" y="16320"/>
              </a:cxn>
              <a:cxn ang="0">
                <a:pos x="0" y="16320"/>
              </a:cxn>
              <a:cxn ang="0">
                <a:pos x="0" y="0"/>
              </a:cxn>
            </a:cxnLst>
            <a:rect l="0" t="0" r="r" b="b"/>
            <a:pathLst>
              <a:path w="16320" h="16320">
                <a:moveTo>
                  <a:pt x="2286" y="2285"/>
                </a:moveTo>
                <a:lnTo>
                  <a:pt x="2286" y="14035"/>
                </a:lnTo>
                <a:lnTo>
                  <a:pt x="14035" y="14035"/>
                </a:lnTo>
                <a:lnTo>
                  <a:pt x="14035" y="2285"/>
                </a:lnTo>
                <a:lnTo>
                  <a:pt x="2286" y="2285"/>
                </a:lnTo>
                <a:close/>
                <a:moveTo>
                  <a:pt x="3590" y="12404"/>
                </a:moveTo>
                <a:lnTo>
                  <a:pt x="6527" y="12404"/>
                </a:lnTo>
                <a:lnTo>
                  <a:pt x="12730" y="3917"/>
                </a:lnTo>
                <a:lnTo>
                  <a:pt x="9792" y="3917"/>
                </a:lnTo>
                <a:lnTo>
                  <a:pt x="3590" y="12404"/>
                </a:lnTo>
                <a:close/>
                <a:moveTo>
                  <a:pt x="0" y="0"/>
                </a:moveTo>
                <a:lnTo>
                  <a:pt x="16320" y="0"/>
                </a:lnTo>
                <a:lnTo>
                  <a:pt x="16320" y="16320"/>
                </a:lnTo>
                <a:lnTo>
                  <a:pt x="0" y="16320"/>
                </a:lnTo>
                <a:lnTo>
                  <a:pt x="0" y="0"/>
                </a:lnTo>
                <a:close/>
              </a:path>
            </a:pathLst>
          </a:custGeom>
          <a:solidFill>
            <a:srgbClr val="1E2A78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GB" sz="1995" dirty="0">
              <a:latin typeface="Deutsche Bank Text" panose="020B0503020202030204" pitchFamily="34" charset="0"/>
              <a:cs typeface="Deutsche Bank Text" panose="020B0503020202030204" pitchFamily="34" charset="0"/>
            </a:endParaRPr>
          </a:p>
        </p:txBody>
      </p:sp>
      <p:sp>
        <p:nvSpPr>
          <p:cNvPr id="6" name="TextBox 19">
            <a:extLst>
              <a:ext uri="{FF2B5EF4-FFF2-40B4-BE49-F238E27FC236}">
                <a16:creationId xmlns:a16="http://schemas.microsoft.com/office/drawing/2014/main" id="{050CA34D-6CFD-2DC5-5D04-13245E1A0C21}"/>
              </a:ext>
            </a:extLst>
          </p:cNvPr>
          <p:cNvSpPr txBox="1"/>
          <p:nvPr userDrawn="1"/>
        </p:nvSpPr>
        <p:spPr bwMode="auto">
          <a:xfrm>
            <a:off x="947738" y="1576388"/>
            <a:ext cx="4500563" cy="447651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pPr>
              <a:lnSpc>
                <a:spcPts val="1600"/>
              </a:lnSpc>
              <a:defRPr/>
            </a:pPr>
            <a:r>
              <a:rPr lang="en-GB" sz="1600" dirty="0">
                <a:solidFill>
                  <a:srgbClr val="1E2A78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rPr>
              <a:t>Deutsche Bank</a:t>
            </a:r>
          </a:p>
          <a:p>
            <a:pPr marL="0" lvl="1" indent="0">
              <a:lnSpc>
                <a:spcPts val="1600"/>
              </a:lnSpc>
              <a:defRPr/>
            </a:pPr>
            <a:r>
              <a:rPr lang="en-GB" sz="1600" dirty="0">
                <a:solidFill>
                  <a:srgbClr val="00A3E0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rPr>
              <a:t>Corporate Division</a:t>
            </a:r>
          </a:p>
        </p:txBody>
      </p:sp>
      <p:sp>
        <p:nvSpPr>
          <p:cNvPr id="7" name="Textplatzhalter 28">
            <a:extLst>
              <a:ext uri="{FF2B5EF4-FFF2-40B4-BE49-F238E27FC236}">
                <a16:creationId xmlns:a16="http://schemas.microsoft.com/office/drawing/2014/main" id="{01045BBC-AC19-5CA2-DAC6-057530298D7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47738" y="2195065"/>
            <a:ext cx="7559675" cy="1707966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lnSpc>
                <a:spcPct val="90000"/>
              </a:lnSpc>
              <a:defRPr sz="4000">
                <a:solidFill>
                  <a:srgbClr val="1E2A78"/>
                </a:solidFill>
              </a:defRPr>
            </a:lvl1pPr>
          </a:lstStyle>
          <a:p>
            <a:pPr lvl="0"/>
            <a:r>
              <a:rPr lang="en-GB" noProof="0" dirty="0"/>
              <a:t>Click to edit headline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8A487DB7-A906-D330-0E85-3140711482E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7738" y="6115050"/>
            <a:ext cx="7559675" cy="491231"/>
          </a:xfrm>
          <a:prstGeom prst="rect">
            <a:avLst/>
          </a:prstGeom>
        </p:spPr>
        <p:txBody>
          <a:bodyPr anchor="b" anchorCtr="0"/>
          <a:lstStyle>
            <a:lvl1pPr>
              <a:defRPr sz="1200">
                <a:solidFill>
                  <a:srgbClr val="00A3E0"/>
                </a:solidFill>
              </a:defRPr>
            </a:lvl1pPr>
          </a:lstStyle>
          <a:p>
            <a:pPr lvl="0"/>
            <a:r>
              <a:rPr lang="en-GB" dirty="0"/>
              <a:t>Date, Speaker name</a:t>
            </a:r>
          </a:p>
        </p:txBody>
      </p:sp>
      <p:sp>
        <p:nvSpPr>
          <p:cNvPr id="9" name="Textplatzhalter 4">
            <a:extLst>
              <a:ext uri="{FF2B5EF4-FFF2-40B4-BE49-F238E27FC236}">
                <a16:creationId xmlns:a16="http://schemas.microsoft.com/office/drawing/2014/main" id="{BAF7134E-E5EF-0855-D369-A6B0C69BC31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47738" y="3903030"/>
            <a:ext cx="7559675" cy="2212019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000">
                <a:solidFill>
                  <a:srgbClr val="1E2A78"/>
                </a:solidFill>
                <a:latin typeface="+mj-lt"/>
              </a:defRPr>
            </a:lvl1pPr>
          </a:lstStyle>
          <a:p>
            <a:pPr lvl="0"/>
            <a:r>
              <a:rPr lang="en-GB" noProof="0" dirty="0"/>
              <a:t>Click to edit subline</a:t>
            </a:r>
          </a:p>
        </p:txBody>
      </p:sp>
    </p:spTree>
    <p:extLst>
      <p:ext uri="{BB962C8B-B14F-4D97-AF65-F5344CB8AC3E}">
        <p14:creationId xmlns:p14="http://schemas.microsoft.com/office/powerpoint/2010/main" val="995852135"/>
      </p:ext>
    </p:extLst>
  </p:cSld>
  <p:clrMapOvr>
    <a:masterClrMapping/>
  </p:clrMapOvr>
  <p:transition>
    <p:wipe dir="r"/>
  </p:transition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2" Type="http://schemas.openxmlformats.org/officeDocument/2006/relationships/slideLayout" Target="../slideLayouts/slideLayout16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665C97-7830-49FC-9697-6D19DA8217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47738" y="1576852"/>
            <a:ext cx="2951055" cy="213304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noProof="0" dirty="0"/>
              <a:t>Edit Master text style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FFC2B49-C94A-476B-8639-FC6E77CEDCCD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5040313" y="7242355"/>
            <a:ext cx="63005" cy="226216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GB" sz="1470" dirty="0">
                <a:solidFill>
                  <a:srgbClr val="000000"/>
                </a:solidFill>
                <a:latin typeface="Deutsche Bank Text" panose="020B0503020202030204" pitchFamily="34" charset="0"/>
                <a:cs typeface="Deutsche Bank Text" panose="020B050302020203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828026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69" r:id="rId1"/>
    <p:sldLayoutId id="2147485468" r:id="rId2"/>
    <p:sldLayoutId id="2147485455" r:id="rId3"/>
    <p:sldLayoutId id="2147485475" r:id="rId4"/>
    <p:sldLayoutId id="2147485473" r:id="rId5"/>
    <p:sldLayoutId id="2147485452" r:id="rId6"/>
    <p:sldLayoutId id="2147485453" r:id="rId7"/>
    <p:sldLayoutId id="2147485449" r:id="rId8"/>
    <p:sldLayoutId id="2147485478" r:id="rId9"/>
    <p:sldLayoutId id="2147485457" r:id="rId10"/>
    <p:sldLayoutId id="2147485464" r:id="rId11"/>
    <p:sldLayoutId id="2147485465" r:id="rId12"/>
    <p:sldLayoutId id="2147485460" r:id="rId13"/>
    <p:sldLayoutId id="2147485470" r:id="rId14"/>
  </p:sldLayoutIdLst>
  <p:transition>
    <p:wipe dir="r"/>
  </p:transition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tabLst/>
        <a:defRPr sz="2058" kern="1200" baseline="0">
          <a:solidFill>
            <a:srgbClr val="1E2A78"/>
          </a:solidFill>
          <a:latin typeface="+mj-lt"/>
          <a:ea typeface="Deutsche Bank Display" panose="020F0403020203030304" pitchFamily="34" charset="0"/>
          <a:cs typeface="Deutsche Bank Display" panose="020F0403020203030304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593">
          <a:solidFill>
            <a:schemeClr val="tx1"/>
          </a:solidFill>
          <a:latin typeface="Arial" charset="0"/>
          <a:ea typeface="ＭＳ Ｐゴシック" pitchFamily="34" charset="-128"/>
          <a:cs typeface="ＭＳ Ｐゴシック" pitchFamily="-109" charset="-128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593">
          <a:solidFill>
            <a:schemeClr val="tx1"/>
          </a:solidFill>
          <a:latin typeface="Arial" charset="0"/>
          <a:ea typeface="ＭＳ Ｐゴシック" pitchFamily="34" charset="-128"/>
          <a:cs typeface="ＭＳ Ｐゴシック" pitchFamily="-109" charset="-128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593">
          <a:solidFill>
            <a:schemeClr val="tx1"/>
          </a:solidFill>
          <a:latin typeface="Arial" charset="0"/>
          <a:ea typeface="ＭＳ Ｐゴシック" pitchFamily="34" charset="-128"/>
          <a:cs typeface="ＭＳ Ｐゴシック" pitchFamily="-109" charset="-128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593">
          <a:solidFill>
            <a:schemeClr val="tx1"/>
          </a:solidFill>
          <a:latin typeface="Arial" charset="0"/>
          <a:ea typeface="ＭＳ Ｐゴシック" pitchFamily="34" charset="-128"/>
          <a:cs typeface="ＭＳ Ｐゴシック" pitchFamily="-109" charset="-128"/>
        </a:defRPr>
      </a:lvl5pPr>
      <a:lvl6pPr marL="503045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tabLst>
          <a:tab pos="733607" algn="l"/>
        </a:tabLst>
        <a:defRPr sz="2593" b="1">
          <a:solidFill>
            <a:schemeClr val="tx1"/>
          </a:solidFill>
          <a:latin typeface="Arial" charset="0"/>
        </a:defRPr>
      </a:lvl6pPr>
      <a:lvl7pPr marL="100609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tabLst>
          <a:tab pos="733607" algn="l"/>
        </a:tabLst>
        <a:defRPr sz="2593" b="1">
          <a:solidFill>
            <a:schemeClr val="tx1"/>
          </a:solidFill>
          <a:latin typeface="Arial" charset="0"/>
        </a:defRPr>
      </a:lvl7pPr>
      <a:lvl8pPr marL="1509135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tabLst>
          <a:tab pos="733607" algn="l"/>
        </a:tabLst>
        <a:defRPr sz="2593" b="1">
          <a:solidFill>
            <a:schemeClr val="tx1"/>
          </a:solidFill>
          <a:latin typeface="Arial" charset="0"/>
        </a:defRPr>
      </a:lvl8pPr>
      <a:lvl9pPr marL="2012177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tabLst>
          <a:tab pos="733607" algn="l"/>
        </a:tabLst>
        <a:defRPr sz="2593" b="1">
          <a:solidFill>
            <a:schemeClr val="tx1"/>
          </a:solidFill>
          <a:latin typeface="Arial" charset="0"/>
        </a:defRPr>
      </a:lvl9pPr>
    </p:titleStyle>
    <p:bodyStyle>
      <a:lvl1pPr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defRPr sz="1400" kern="1200" baseline="0">
          <a:solidFill>
            <a:srgbClr val="00A3E0"/>
          </a:solidFill>
          <a:latin typeface="+mn-lt"/>
          <a:ea typeface="ＭＳ Ｐゴシック" pitchFamily="-109" charset="-128"/>
          <a:cs typeface="ＭＳ Ｐゴシック" pitchFamily="-109" charset="-128"/>
        </a:defRPr>
      </a:lvl1pPr>
      <a:lvl2pPr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defRPr sz="1400" kern="1200" baseline="0">
          <a:solidFill>
            <a:schemeClr val="bg1"/>
          </a:solidFill>
          <a:latin typeface="+mn-lt"/>
          <a:ea typeface="ＭＳ Ｐゴシック" pitchFamily="-109" charset="-128"/>
        </a:defRPr>
      </a:lvl2pPr>
      <a:lvl3pPr marL="370390" indent="-370390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Font typeface="Arial" charset="0"/>
        <a:buChar char="—"/>
        <a:defRPr sz="1400" kern="1200" baseline="0">
          <a:solidFill>
            <a:schemeClr val="bg1"/>
          </a:solidFill>
          <a:latin typeface="+mn-lt"/>
          <a:ea typeface="Deutsche Bank Text" panose="020B0503020202030204" pitchFamily="34" charset="0"/>
          <a:cs typeface="Deutsche Bank Text" panose="020B0503020202030204" pitchFamily="34" charset="0"/>
        </a:defRPr>
      </a:lvl3pPr>
      <a:lvl4pPr marL="687866" indent="-317477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Font typeface="Arial" charset="0"/>
        <a:buChar char="—"/>
        <a:defRPr sz="1200" kern="1200" baseline="0">
          <a:solidFill>
            <a:schemeClr val="bg1"/>
          </a:solidFill>
          <a:latin typeface="+mn-lt"/>
          <a:ea typeface="ＭＳ Ｐゴシック" pitchFamily="-109" charset="-128"/>
        </a:defRPr>
      </a:lvl4pPr>
      <a:lvl5pPr marL="1054655" indent="-333664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Font typeface="Arial" charset="0"/>
        <a:buChar char="—"/>
        <a:defRPr sz="1000" kern="1200" baseline="0">
          <a:solidFill>
            <a:schemeClr val="bg1"/>
          </a:solidFill>
          <a:latin typeface="+mn-lt"/>
          <a:ea typeface="ＭＳ Ｐゴシック" pitchFamily="-109" charset="-128"/>
        </a:defRPr>
      </a:lvl5pPr>
      <a:lvl6pPr marL="1297788" indent="-195629" algn="l" rtl="0" eaLnBrk="1" fontAlgn="base" hangingPunct="1">
        <a:spcBef>
          <a:spcPct val="10000"/>
        </a:spcBef>
        <a:spcAft>
          <a:spcPct val="10000"/>
        </a:spcAft>
        <a:buClr>
          <a:schemeClr val="tx2"/>
        </a:buClr>
        <a:buFont typeface="Arial" charset="0"/>
        <a:buChar char="-"/>
        <a:defRPr sz="1495">
          <a:solidFill>
            <a:schemeClr val="tx1"/>
          </a:solidFill>
          <a:latin typeface="+mn-lt"/>
        </a:defRPr>
      </a:lvl6pPr>
      <a:lvl7pPr marL="1800830" indent="-195629" algn="l" rtl="0" eaLnBrk="1" fontAlgn="base" hangingPunct="1">
        <a:spcBef>
          <a:spcPct val="10000"/>
        </a:spcBef>
        <a:spcAft>
          <a:spcPct val="10000"/>
        </a:spcAft>
        <a:buClr>
          <a:schemeClr val="tx2"/>
        </a:buClr>
        <a:buFont typeface="Arial" charset="0"/>
        <a:buChar char="-"/>
        <a:defRPr sz="1495">
          <a:solidFill>
            <a:schemeClr val="tx1"/>
          </a:solidFill>
          <a:latin typeface="+mn-lt"/>
        </a:defRPr>
      </a:lvl7pPr>
      <a:lvl8pPr marL="2303875" indent="-195629" algn="l" rtl="0" eaLnBrk="1" fontAlgn="base" hangingPunct="1">
        <a:spcBef>
          <a:spcPct val="10000"/>
        </a:spcBef>
        <a:spcAft>
          <a:spcPct val="10000"/>
        </a:spcAft>
        <a:buClr>
          <a:schemeClr val="tx2"/>
        </a:buClr>
        <a:buFont typeface="Arial" charset="0"/>
        <a:buChar char="-"/>
        <a:defRPr sz="1495">
          <a:solidFill>
            <a:schemeClr val="tx1"/>
          </a:solidFill>
          <a:latin typeface="+mn-lt"/>
        </a:defRPr>
      </a:lvl8pPr>
      <a:lvl9pPr marL="2806920" indent="-195629" algn="l" rtl="0" eaLnBrk="1" fontAlgn="base" hangingPunct="1">
        <a:spcBef>
          <a:spcPct val="10000"/>
        </a:spcBef>
        <a:spcAft>
          <a:spcPct val="10000"/>
        </a:spcAft>
        <a:buClr>
          <a:schemeClr val="tx2"/>
        </a:buClr>
        <a:buFont typeface="Arial" charset="0"/>
        <a:buChar char="-"/>
        <a:defRPr sz="1495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1006090" rtl="0" eaLnBrk="1" latinLnBrk="0" hangingPunct="1">
        <a:defRPr sz="1995" kern="1200">
          <a:solidFill>
            <a:schemeClr val="tx1"/>
          </a:solidFill>
          <a:latin typeface="+mn-lt"/>
          <a:ea typeface="+mn-ea"/>
          <a:cs typeface="+mn-cs"/>
        </a:defRPr>
      </a:lvl1pPr>
      <a:lvl2pPr marL="503045" algn="l" defTabSz="1006090" rtl="0" eaLnBrk="1" latinLnBrk="0" hangingPunct="1">
        <a:defRPr sz="1995" kern="1200">
          <a:solidFill>
            <a:schemeClr val="tx1"/>
          </a:solidFill>
          <a:latin typeface="+mn-lt"/>
          <a:ea typeface="+mn-ea"/>
          <a:cs typeface="+mn-cs"/>
        </a:defRPr>
      </a:lvl2pPr>
      <a:lvl3pPr marL="1006090" algn="l" defTabSz="1006090" rtl="0" eaLnBrk="1" latinLnBrk="0" hangingPunct="1">
        <a:defRPr sz="1995" kern="1200">
          <a:solidFill>
            <a:schemeClr val="tx1"/>
          </a:solidFill>
          <a:latin typeface="+mn-lt"/>
          <a:ea typeface="+mn-ea"/>
          <a:cs typeface="+mn-cs"/>
        </a:defRPr>
      </a:lvl3pPr>
      <a:lvl4pPr marL="1509135" algn="l" defTabSz="1006090" rtl="0" eaLnBrk="1" latinLnBrk="0" hangingPunct="1">
        <a:defRPr sz="1995" kern="1200">
          <a:solidFill>
            <a:schemeClr val="tx1"/>
          </a:solidFill>
          <a:latin typeface="+mn-lt"/>
          <a:ea typeface="+mn-ea"/>
          <a:cs typeface="+mn-cs"/>
        </a:defRPr>
      </a:lvl4pPr>
      <a:lvl5pPr marL="2012177" algn="l" defTabSz="1006090" rtl="0" eaLnBrk="1" latinLnBrk="0" hangingPunct="1">
        <a:defRPr sz="1995" kern="1200">
          <a:solidFill>
            <a:schemeClr val="tx1"/>
          </a:solidFill>
          <a:latin typeface="+mn-lt"/>
          <a:ea typeface="+mn-ea"/>
          <a:cs typeface="+mn-cs"/>
        </a:defRPr>
      </a:lvl5pPr>
      <a:lvl6pPr marL="2515223" algn="l" defTabSz="1006090" rtl="0" eaLnBrk="1" latinLnBrk="0" hangingPunct="1">
        <a:defRPr sz="1995" kern="1200">
          <a:solidFill>
            <a:schemeClr val="tx1"/>
          </a:solidFill>
          <a:latin typeface="+mn-lt"/>
          <a:ea typeface="+mn-ea"/>
          <a:cs typeface="+mn-cs"/>
        </a:defRPr>
      </a:lvl6pPr>
      <a:lvl7pPr marL="3018268" algn="l" defTabSz="1006090" rtl="0" eaLnBrk="1" latinLnBrk="0" hangingPunct="1">
        <a:defRPr sz="1995" kern="1200">
          <a:solidFill>
            <a:schemeClr val="tx1"/>
          </a:solidFill>
          <a:latin typeface="+mn-lt"/>
          <a:ea typeface="+mn-ea"/>
          <a:cs typeface="+mn-cs"/>
        </a:defRPr>
      </a:lvl7pPr>
      <a:lvl8pPr marL="3521312" algn="l" defTabSz="1006090" rtl="0" eaLnBrk="1" latinLnBrk="0" hangingPunct="1">
        <a:defRPr sz="1995" kern="1200">
          <a:solidFill>
            <a:schemeClr val="tx1"/>
          </a:solidFill>
          <a:latin typeface="+mn-lt"/>
          <a:ea typeface="+mn-ea"/>
          <a:cs typeface="+mn-cs"/>
        </a:defRPr>
      </a:lvl8pPr>
      <a:lvl9pPr marL="4024356" algn="l" defTabSz="1006090" rtl="0" eaLnBrk="1" latinLnBrk="0" hangingPunct="1">
        <a:defRPr sz="199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1" pos="5954" userDrawn="1">
          <p15:clr>
            <a:srgbClr val="F26B43"/>
          </p15:clr>
        </p15:guide>
        <p15:guide id="12" pos="396" userDrawn="1">
          <p15:clr>
            <a:srgbClr val="F26B43"/>
          </p15:clr>
        </p15:guide>
        <p15:guide id="13" orient="horz" pos="396" userDrawn="1">
          <p15:clr>
            <a:srgbClr val="F26B43"/>
          </p15:clr>
        </p15:guide>
        <p15:guide id="17" orient="horz" pos="793" userDrawn="1">
          <p15:clr>
            <a:srgbClr val="F26B43"/>
          </p15:clr>
        </p15:guide>
        <p15:guide id="18" orient="horz" pos="4365" userDrawn="1">
          <p15:clr>
            <a:srgbClr val="F26B43"/>
          </p15:clr>
        </p15:guide>
        <p15:guide id="19" orient="horz" pos="4164" userDrawn="1">
          <p15:clr>
            <a:srgbClr val="F26B43"/>
          </p15:clr>
        </p15:guide>
        <p15:guide id="22" pos="5556" userDrawn="1">
          <p15:clr>
            <a:srgbClr val="F26B43"/>
          </p15:clr>
        </p15:guide>
        <p15:guide id="23" orient="horz" pos="993" userDrawn="1">
          <p15:clr>
            <a:srgbClr val="F26B43"/>
          </p15:clr>
        </p15:guide>
        <p15:guide id="24" pos="5359" userDrawn="1">
          <p15:clr>
            <a:srgbClr val="F26B43"/>
          </p15:clr>
        </p15:guide>
        <p15:guide id="27" pos="597" userDrawn="1">
          <p15:clr>
            <a:srgbClr val="F26B43"/>
          </p15:clr>
        </p15:guide>
        <p15:guide id="28" orient="horz" pos="2381" userDrawn="1">
          <p15:clr>
            <a:srgbClr val="F26B43"/>
          </p15:clr>
        </p15:guide>
        <p15:guide id="29" orient="horz" pos="3852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B5B9FD7A-E47D-464F-908E-0A898F0994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61488" y="7201442"/>
            <a:ext cx="359137" cy="179578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lnSpc>
                <a:spcPts val="900"/>
              </a:lnSpc>
              <a:defRPr sz="900">
                <a:solidFill>
                  <a:schemeClr val="tx1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defRPr>
            </a:lvl1pPr>
          </a:lstStyle>
          <a:p>
            <a:fld id="{D71DA9FD-6EF8-4CC5-AF9B-B6159B5B937C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665C97-7830-49FC-9697-6D19DA8217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0364" y="1074976"/>
            <a:ext cx="9347490" cy="576347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noProof="0" dirty="0"/>
              <a:t>Edit Master text style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5" name="Title Placeholder 4">
            <a:extLst>
              <a:ext uri="{FF2B5EF4-FFF2-40B4-BE49-F238E27FC236}">
                <a16:creationId xmlns:a16="http://schemas.microsoft.com/office/drawing/2014/main" id="{429F3B1B-8104-4CBB-A285-B4B3ADCCEC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996" y="339090"/>
            <a:ext cx="8660130" cy="55762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 noProof="0" dirty="0"/>
              <a:t>Edit Master title style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76EDBBC0-08FC-4FF5-93D8-319C27CD84CB}"/>
              </a:ext>
            </a:extLst>
          </p:cNvPr>
          <p:cNvSpPr/>
          <p:nvPr userDrawn="1"/>
        </p:nvSpPr>
        <p:spPr>
          <a:xfrm>
            <a:off x="360000" y="7201442"/>
            <a:ext cx="2006366" cy="179578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/>
          <a:p>
            <a:pPr marL="0" indent="0">
              <a:lnSpc>
                <a:spcPts val="900"/>
              </a:lnSpc>
              <a:defRPr/>
            </a:pPr>
            <a:r>
              <a:rPr lang="en-GB" sz="900" noProof="1">
                <a:solidFill>
                  <a:srgbClr val="1E2A78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rPr>
              <a:t>Deutsche Bank. </a:t>
            </a:r>
            <a:r>
              <a:rPr lang="en-GB" sz="900" noProof="1">
                <a:solidFill>
                  <a:srgbClr val="00A3E0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rPr>
              <a:t>Corporate Division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04A4B362-19DC-4728-8691-B4DF4C9AAD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48625" y="7201442"/>
            <a:ext cx="4937081" cy="17941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lnSpc>
                <a:spcPts val="900"/>
              </a:lnSpc>
              <a:defRPr sz="900">
                <a:solidFill>
                  <a:srgbClr val="1E2A78"/>
                </a:solidFill>
                <a:latin typeface="+mn-lt"/>
                <a:cs typeface="Deutsche Bank Text" panose="020B0503020202030204" pitchFamily="34" charset="0"/>
              </a:defRPr>
            </a:lvl1pPr>
          </a:lstStyle>
          <a:p>
            <a:pPr>
              <a:defRPr/>
            </a:pPr>
            <a:r>
              <a:rPr lang="en-GB" dirty="0">
                <a:ea typeface="Deutsche Bank Text" panose="020B0503020202030204" pitchFamily="34" charset="0"/>
              </a:rPr>
              <a:t>Speaker name. Name of event or project. Date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FFC2B49-C94A-476B-8639-FC6E77CEDCCD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5040313" y="7242355"/>
            <a:ext cx="63005" cy="138499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GB" sz="900" dirty="0">
                <a:solidFill>
                  <a:srgbClr val="000000"/>
                </a:solidFill>
                <a:latin typeface="Deutsche Bank Text" panose="020B0503020202030204" pitchFamily="34" charset="0"/>
                <a:cs typeface="Deutsche Bank Text" panose="020B0503020202030204" pitchFamily="34" charset="0"/>
              </a:rPr>
              <a:t> </a:t>
            </a:r>
          </a:p>
        </p:txBody>
      </p:sp>
      <p:sp>
        <p:nvSpPr>
          <p:cNvPr id="7" name="Grafik 9">
            <a:extLst>
              <a:ext uri="{FF2B5EF4-FFF2-40B4-BE49-F238E27FC236}">
                <a16:creationId xmlns:a16="http://schemas.microsoft.com/office/drawing/2014/main" id="{10B01105-70BE-6E5A-812F-9607054573DF}"/>
              </a:ext>
            </a:extLst>
          </p:cNvPr>
          <p:cNvSpPr>
            <a:spLocks/>
          </p:cNvSpPr>
          <p:nvPr userDrawn="1"/>
        </p:nvSpPr>
        <p:spPr>
          <a:xfrm>
            <a:off x="9360625" y="360000"/>
            <a:ext cx="360000" cy="360000"/>
          </a:xfrm>
          <a:custGeom>
            <a:avLst/>
            <a:gdLst>
              <a:gd name="connsiteX0" fmla="*/ 385667 w 2699994"/>
              <a:gd name="connsiteY0" fmla="*/ 2314346 h 2700004"/>
              <a:gd name="connsiteX1" fmla="*/ 2314146 w 2699994"/>
              <a:gd name="connsiteY1" fmla="*/ 2314346 h 2700004"/>
              <a:gd name="connsiteX2" fmla="*/ 2314146 w 2699994"/>
              <a:gd name="connsiteY2" fmla="*/ 385658 h 2700004"/>
              <a:gd name="connsiteX3" fmla="*/ 385667 w 2699994"/>
              <a:gd name="connsiteY3" fmla="*/ 385658 h 2700004"/>
              <a:gd name="connsiteX4" fmla="*/ 385667 w 2699994"/>
              <a:gd name="connsiteY4" fmla="*/ 2314346 h 2700004"/>
              <a:gd name="connsiteX5" fmla="*/ 0 w 2699994"/>
              <a:gd name="connsiteY5" fmla="*/ 0 h 2700004"/>
              <a:gd name="connsiteX6" fmla="*/ 2699995 w 2699994"/>
              <a:gd name="connsiteY6" fmla="*/ 0 h 2700004"/>
              <a:gd name="connsiteX7" fmla="*/ 2699995 w 2699994"/>
              <a:gd name="connsiteY7" fmla="*/ 2700004 h 2700004"/>
              <a:gd name="connsiteX8" fmla="*/ 0 w 2699994"/>
              <a:gd name="connsiteY8" fmla="*/ 2700004 h 2700004"/>
              <a:gd name="connsiteX9" fmla="*/ 0 w 2699994"/>
              <a:gd name="connsiteY9" fmla="*/ 0 h 2700004"/>
              <a:gd name="connsiteX10" fmla="*/ 582549 w 2699994"/>
              <a:gd name="connsiteY10" fmla="*/ 2051971 h 2700004"/>
              <a:gd name="connsiteX11" fmla="*/ 1635709 w 2699994"/>
              <a:gd name="connsiteY11" fmla="*/ 648033 h 2700004"/>
              <a:gd name="connsiteX12" fmla="*/ 2117874 w 2699994"/>
              <a:gd name="connsiteY12" fmla="*/ 648033 h 2700004"/>
              <a:gd name="connsiteX13" fmla="*/ 1064714 w 2699994"/>
              <a:gd name="connsiteY13" fmla="*/ 2051971 h 2700004"/>
              <a:gd name="connsiteX14" fmla="*/ 582549 w 2699994"/>
              <a:gd name="connsiteY14" fmla="*/ 2051971 h 2700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699994" h="2700004">
                <a:moveTo>
                  <a:pt x="385667" y="2314346"/>
                </a:moveTo>
                <a:lnTo>
                  <a:pt x="2314146" y="2314346"/>
                </a:lnTo>
                <a:lnTo>
                  <a:pt x="2314146" y="385658"/>
                </a:lnTo>
                <a:lnTo>
                  <a:pt x="385667" y="385658"/>
                </a:lnTo>
                <a:lnTo>
                  <a:pt x="385667" y="2314346"/>
                </a:lnTo>
                <a:close/>
                <a:moveTo>
                  <a:pt x="0" y="0"/>
                </a:moveTo>
                <a:lnTo>
                  <a:pt x="2699995" y="0"/>
                </a:lnTo>
                <a:lnTo>
                  <a:pt x="2699995" y="2700004"/>
                </a:lnTo>
                <a:lnTo>
                  <a:pt x="0" y="2700004"/>
                </a:lnTo>
                <a:lnTo>
                  <a:pt x="0" y="0"/>
                </a:lnTo>
                <a:close/>
                <a:moveTo>
                  <a:pt x="582549" y="2051971"/>
                </a:moveTo>
                <a:lnTo>
                  <a:pt x="1635709" y="648033"/>
                </a:lnTo>
                <a:lnTo>
                  <a:pt x="2117874" y="648033"/>
                </a:lnTo>
                <a:lnTo>
                  <a:pt x="1064714" y="2051971"/>
                </a:lnTo>
                <a:lnTo>
                  <a:pt x="582549" y="2051971"/>
                </a:lnTo>
              </a:path>
            </a:pathLst>
          </a:custGeom>
          <a:solidFill>
            <a:srgbClr val="1E2A78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de-DE" sz="2000" dirty="0">
              <a:latin typeface="Deutsche Bank Text" panose="020B0503020202030204" pitchFamily="34" charset="0"/>
              <a:cs typeface="Deutsche Bank Text" panose="020B0503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15924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385" r:id="rId1"/>
    <p:sldLayoutId id="2147485423" r:id="rId2"/>
    <p:sldLayoutId id="2147485424" r:id="rId3"/>
    <p:sldLayoutId id="2147485411" r:id="rId4"/>
    <p:sldLayoutId id="2147485422" r:id="rId5"/>
    <p:sldLayoutId id="2147485425" r:id="rId6"/>
    <p:sldLayoutId id="2147485426" r:id="rId7"/>
    <p:sldLayoutId id="2147485467" r:id="rId8"/>
    <p:sldLayoutId id="2147485462" r:id="rId9"/>
    <p:sldLayoutId id="2147485463" r:id="rId10"/>
    <p:sldLayoutId id="2147485428" r:id="rId11"/>
    <p:sldLayoutId id="2147485429" r:id="rId12"/>
    <p:sldLayoutId id="2147485430" r:id="rId13"/>
    <p:sldLayoutId id="2147485466" r:id="rId14"/>
    <p:sldLayoutId id="2147485479" r:id="rId15"/>
  </p:sldLayoutIdLst>
  <p:transition>
    <p:wipe dir="r"/>
  </p:transition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tabLst/>
        <a:defRPr sz="1600" kern="1200" baseline="0">
          <a:solidFill>
            <a:srgbClr val="1E2A78"/>
          </a:solidFill>
          <a:latin typeface="+mj-lt"/>
          <a:ea typeface="Deutsche Bank Text" panose="020B0503020202030204" pitchFamily="34" charset="0"/>
          <a:cs typeface="Deutsche Bank Text" panose="020B0503020202030204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593">
          <a:solidFill>
            <a:schemeClr val="tx1"/>
          </a:solidFill>
          <a:latin typeface="Arial" charset="0"/>
          <a:ea typeface="ＭＳ Ｐゴシック" pitchFamily="34" charset="-128"/>
          <a:cs typeface="ＭＳ Ｐゴシック" pitchFamily="-109" charset="-128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593">
          <a:solidFill>
            <a:schemeClr val="tx1"/>
          </a:solidFill>
          <a:latin typeface="Arial" charset="0"/>
          <a:ea typeface="ＭＳ Ｐゴシック" pitchFamily="34" charset="-128"/>
          <a:cs typeface="ＭＳ Ｐゴシック" pitchFamily="-109" charset="-128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593">
          <a:solidFill>
            <a:schemeClr val="tx1"/>
          </a:solidFill>
          <a:latin typeface="Arial" charset="0"/>
          <a:ea typeface="ＭＳ Ｐゴシック" pitchFamily="34" charset="-128"/>
          <a:cs typeface="ＭＳ Ｐゴシック" pitchFamily="-109" charset="-128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593">
          <a:solidFill>
            <a:schemeClr val="tx1"/>
          </a:solidFill>
          <a:latin typeface="Arial" charset="0"/>
          <a:ea typeface="ＭＳ Ｐゴシック" pitchFamily="34" charset="-128"/>
          <a:cs typeface="ＭＳ Ｐゴシック" pitchFamily="-109" charset="-128"/>
        </a:defRPr>
      </a:lvl5pPr>
      <a:lvl6pPr marL="503045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tabLst>
          <a:tab pos="733607" algn="l"/>
        </a:tabLst>
        <a:defRPr sz="2593" b="1">
          <a:solidFill>
            <a:schemeClr val="tx1"/>
          </a:solidFill>
          <a:latin typeface="Arial" charset="0"/>
        </a:defRPr>
      </a:lvl6pPr>
      <a:lvl7pPr marL="100609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tabLst>
          <a:tab pos="733607" algn="l"/>
        </a:tabLst>
        <a:defRPr sz="2593" b="1">
          <a:solidFill>
            <a:schemeClr val="tx1"/>
          </a:solidFill>
          <a:latin typeface="Arial" charset="0"/>
        </a:defRPr>
      </a:lvl7pPr>
      <a:lvl8pPr marL="1509135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tabLst>
          <a:tab pos="733607" algn="l"/>
        </a:tabLst>
        <a:defRPr sz="2593" b="1">
          <a:solidFill>
            <a:schemeClr val="tx1"/>
          </a:solidFill>
          <a:latin typeface="Arial" charset="0"/>
        </a:defRPr>
      </a:lvl8pPr>
      <a:lvl9pPr marL="2012177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tabLst>
          <a:tab pos="733607" algn="l"/>
        </a:tabLst>
        <a:defRPr sz="2593" b="1">
          <a:solidFill>
            <a:schemeClr val="tx1"/>
          </a:solidFill>
          <a:latin typeface="Arial" charset="0"/>
        </a:defRPr>
      </a:lvl9pPr>
    </p:titleStyle>
    <p:bodyStyle>
      <a:lvl1pPr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defRPr sz="1400" kern="1200" baseline="0">
          <a:solidFill>
            <a:srgbClr val="00A3E0"/>
          </a:solidFill>
          <a:latin typeface="+mn-lt"/>
          <a:ea typeface="ＭＳ Ｐゴシック" pitchFamily="-109" charset="-128"/>
          <a:cs typeface="ＭＳ Ｐゴシック" pitchFamily="-109" charset="-128"/>
        </a:defRPr>
      </a:lvl1pPr>
      <a:lvl2pPr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defRPr sz="1400" kern="1200" baseline="0">
          <a:solidFill>
            <a:schemeClr val="tx1"/>
          </a:solidFill>
          <a:latin typeface="+mn-lt"/>
          <a:ea typeface="ＭＳ Ｐゴシック" pitchFamily="-109" charset="-128"/>
        </a:defRPr>
      </a:lvl2pPr>
      <a:lvl3pPr marL="370390" indent="-370390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Font typeface="Arial" charset="0"/>
        <a:buChar char="—"/>
        <a:defRPr sz="1400" kern="1200" baseline="0">
          <a:solidFill>
            <a:schemeClr val="tx1"/>
          </a:solidFill>
          <a:latin typeface="+mn-lt"/>
          <a:ea typeface="Deutsche Bank Text" panose="020B0503020202030204" pitchFamily="34" charset="0"/>
          <a:cs typeface="Deutsche Bank Text" panose="020B0503020202030204" pitchFamily="34" charset="0"/>
        </a:defRPr>
      </a:lvl3pPr>
      <a:lvl4pPr marL="687866" indent="-317477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Font typeface="Arial" charset="0"/>
        <a:buChar char="—"/>
        <a:defRPr sz="1200" kern="1200" baseline="0">
          <a:solidFill>
            <a:schemeClr val="tx1"/>
          </a:solidFill>
          <a:latin typeface="+mn-lt"/>
          <a:ea typeface="ＭＳ Ｐゴシック" pitchFamily="-109" charset="-128"/>
        </a:defRPr>
      </a:lvl4pPr>
      <a:lvl5pPr marL="1054655" indent="-333664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Font typeface="Arial" charset="0"/>
        <a:buChar char="—"/>
        <a:defRPr sz="1000" kern="1200" baseline="0">
          <a:solidFill>
            <a:schemeClr val="tx1"/>
          </a:solidFill>
          <a:latin typeface="+mn-lt"/>
          <a:ea typeface="ＭＳ Ｐゴシック" pitchFamily="-109" charset="-128"/>
        </a:defRPr>
      </a:lvl5pPr>
      <a:lvl6pPr marL="1297788" indent="-195629" algn="l" rtl="0" eaLnBrk="1" fontAlgn="base" hangingPunct="1">
        <a:spcBef>
          <a:spcPct val="10000"/>
        </a:spcBef>
        <a:spcAft>
          <a:spcPct val="10000"/>
        </a:spcAft>
        <a:buClr>
          <a:schemeClr val="tx2"/>
        </a:buClr>
        <a:buFont typeface="Arial" charset="0"/>
        <a:buChar char="-"/>
        <a:defRPr sz="1495">
          <a:solidFill>
            <a:schemeClr val="tx1"/>
          </a:solidFill>
          <a:latin typeface="+mn-lt"/>
        </a:defRPr>
      </a:lvl6pPr>
      <a:lvl7pPr marL="1800830" indent="-195629" algn="l" rtl="0" eaLnBrk="1" fontAlgn="base" hangingPunct="1">
        <a:spcBef>
          <a:spcPct val="10000"/>
        </a:spcBef>
        <a:spcAft>
          <a:spcPct val="10000"/>
        </a:spcAft>
        <a:buClr>
          <a:schemeClr val="tx2"/>
        </a:buClr>
        <a:buFont typeface="Arial" charset="0"/>
        <a:buChar char="-"/>
        <a:defRPr sz="1495">
          <a:solidFill>
            <a:schemeClr val="tx1"/>
          </a:solidFill>
          <a:latin typeface="+mn-lt"/>
        </a:defRPr>
      </a:lvl7pPr>
      <a:lvl8pPr marL="2303875" indent="-195629" algn="l" rtl="0" eaLnBrk="1" fontAlgn="base" hangingPunct="1">
        <a:spcBef>
          <a:spcPct val="10000"/>
        </a:spcBef>
        <a:spcAft>
          <a:spcPct val="10000"/>
        </a:spcAft>
        <a:buClr>
          <a:schemeClr val="tx2"/>
        </a:buClr>
        <a:buFont typeface="Arial" charset="0"/>
        <a:buChar char="-"/>
        <a:defRPr sz="1495">
          <a:solidFill>
            <a:schemeClr val="tx1"/>
          </a:solidFill>
          <a:latin typeface="+mn-lt"/>
        </a:defRPr>
      </a:lvl8pPr>
      <a:lvl9pPr marL="2806920" indent="-195629" algn="l" rtl="0" eaLnBrk="1" fontAlgn="base" hangingPunct="1">
        <a:spcBef>
          <a:spcPct val="10000"/>
        </a:spcBef>
        <a:spcAft>
          <a:spcPct val="10000"/>
        </a:spcAft>
        <a:buClr>
          <a:schemeClr val="tx2"/>
        </a:buClr>
        <a:buFont typeface="Arial" charset="0"/>
        <a:buChar char="-"/>
        <a:defRPr sz="1495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1006090" rtl="0" eaLnBrk="1" latinLnBrk="0" hangingPunct="1">
        <a:defRPr sz="1995" kern="1200">
          <a:solidFill>
            <a:schemeClr val="tx1"/>
          </a:solidFill>
          <a:latin typeface="+mn-lt"/>
          <a:ea typeface="+mn-ea"/>
          <a:cs typeface="+mn-cs"/>
        </a:defRPr>
      </a:lvl1pPr>
      <a:lvl2pPr marL="503045" algn="l" defTabSz="1006090" rtl="0" eaLnBrk="1" latinLnBrk="0" hangingPunct="1">
        <a:defRPr sz="1995" kern="1200">
          <a:solidFill>
            <a:schemeClr val="tx1"/>
          </a:solidFill>
          <a:latin typeface="+mn-lt"/>
          <a:ea typeface="+mn-ea"/>
          <a:cs typeface="+mn-cs"/>
        </a:defRPr>
      </a:lvl2pPr>
      <a:lvl3pPr marL="1006090" algn="l" defTabSz="1006090" rtl="0" eaLnBrk="1" latinLnBrk="0" hangingPunct="1">
        <a:defRPr sz="1995" kern="1200">
          <a:solidFill>
            <a:schemeClr val="tx1"/>
          </a:solidFill>
          <a:latin typeface="+mn-lt"/>
          <a:ea typeface="+mn-ea"/>
          <a:cs typeface="+mn-cs"/>
        </a:defRPr>
      </a:lvl3pPr>
      <a:lvl4pPr marL="1509135" algn="l" defTabSz="1006090" rtl="0" eaLnBrk="1" latinLnBrk="0" hangingPunct="1">
        <a:defRPr sz="1995" kern="1200">
          <a:solidFill>
            <a:schemeClr val="tx1"/>
          </a:solidFill>
          <a:latin typeface="+mn-lt"/>
          <a:ea typeface="+mn-ea"/>
          <a:cs typeface="+mn-cs"/>
        </a:defRPr>
      </a:lvl4pPr>
      <a:lvl5pPr marL="2012177" algn="l" defTabSz="1006090" rtl="0" eaLnBrk="1" latinLnBrk="0" hangingPunct="1">
        <a:defRPr sz="1995" kern="1200">
          <a:solidFill>
            <a:schemeClr val="tx1"/>
          </a:solidFill>
          <a:latin typeface="+mn-lt"/>
          <a:ea typeface="+mn-ea"/>
          <a:cs typeface="+mn-cs"/>
        </a:defRPr>
      </a:lvl5pPr>
      <a:lvl6pPr marL="2515223" algn="l" defTabSz="1006090" rtl="0" eaLnBrk="1" latinLnBrk="0" hangingPunct="1">
        <a:defRPr sz="1995" kern="1200">
          <a:solidFill>
            <a:schemeClr val="tx1"/>
          </a:solidFill>
          <a:latin typeface="+mn-lt"/>
          <a:ea typeface="+mn-ea"/>
          <a:cs typeface="+mn-cs"/>
        </a:defRPr>
      </a:lvl6pPr>
      <a:lvl7pPr marL="3018268" algn="l" defTabSz="1006090" rtl="0" eaLnBrk="1" latinLnBrk="0" hangingPunct="1">
        <a:defRPr sz="1995" kern="1200">
          <a:solidFill>
            <a:schemeClr val="tx1"/>
          </a:solidFill>
          <a:latin typeface="+mn-lt"/>
          <a:ea typeface="+mn-ea"/>
          <a:cs typeface="+mn-cs"/>
        </a:defRPr>
      </a:lvl7pPr>
      <a:lvl8pPr marL="3521312" algn="l" defTabSz="1006090" rtl="0" eaLnBrk="1" latinLnBrk="0" hangingPunct="1">
        <a:defRPr sz="1995" kern="1200">
          <a:solidFill>
            <a:schemeClr val="tx1"/>
          </a:solidFill>
          <a:latin typeface="+mn-lt"/>
          <a:ea typeface="+mn-ea"/>
          <a:cs typeface="+mn-cs"/>
        </a:defRPr>
      </a:lvl8pPr>
      <a:lvl9pPr marL="4024356" algn="l" defTabSz="1006090" rtl="0" eaLnBrk="1" latinLnBrk="0" hangingPunct="1">
        <a:defRPr sz="199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1" pos="6123" userDrawn="1">
          <p15:clr>
            <a:srgbClr val="F26B43"/>
          </p15:clr>
        </p15:guide>
        <p15:guide id="12" pos="227" userDrawn="1">
          <p15:clr>
            <a:srgbClr val="F26B43"/>
          </p15:clr>
        </p15:guide>
        <p15:guide id="13" orient="horz" pos="226" userDrawn="1">
          <p15:clr>
            <a:srgbClr val="F26B43"/>
          </p15:clr>
        </p15:guide>
        <p15:guide id="17" orient="horz" pos="453" userDrawn="1">
          <p15:clr>
            <a:srgbClr val="F26B43"/>
          </p15:clr>
        </p15:guide>
        <p15:guide id="18" orient="horz" pos="4536" userDrawn="1">
          <p15:clr>
            <a:srgbClr val="F26B43"/>
          </p15:clr>
        </p15:guide>
        <p15:guide id="21" orient="horz" pos="4195" userDrawn="1">
          <p15:clr>
            <a:srgbClr val="F26B43"/>
          </p15:clr>
        </p15:guide>
        <p15:guide id="22" pos="5897" userDrawn="1">
          <p15:clr>
            <a:srgbClr val="F26B43"/>
          </p15:clr>
        </p15:guide>
        <p15:guide id="23" orient="horz" pos="680" userDrawn="1">
          <p15:clr>
            <a:srgbClr val="F26B43"/>
          </p15:clr>
        </p15:guide>
        <p15:guide id="24" pos="5670" userDrawn="1">
          <p15:clr>
            <a:srgbClr val="F26B43"/>
          </p15:clr>
        </p15:guide>
        <p15:guide id="25" orient="horz" pos="2494" userDrawn="1">
          <p15:clr>
            <a:srgbClr val="F26B43"/>
          </p15:clr>
        </p15:guide>
        <p15:guide id="26" pos="453" userDrawn="1">
          <p15:clr>
            <a:srgbClr val="F26B43"/>
          </p15:clr>
        </p15:guide>
        <p15:guide id="27" pos="704" userDrawn="1">
          <p15:clr>
            <a:srgbClr val="F26B43"/>
          </p15:clr>
        </p15:guide>
        <p15:guide id="28" orient="horz" pos="4309" userDrawn="1">
          <p15:clr>
            <a:srgbClr val="F26B43"/>
          </p15:clr>
        </p15:guide>
        <p15:guide id="29" orient="horz" pos="567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platzhalter 8">
            <a:extLst>
              <a:ext uri="{FF2B5EF4-FFF2-40B4-BE49-F238E27FC236}">
                <a16:creationId xmlns:a16="http://schemas.microsoft.com/office/drawing/2014/main" id="{36AE81D8-1F01-456C-B7E9-0E09995C35C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7738" y="2195065"/>
            <a:ext cx="7559675" cy="1707966"/>
          </a:xfrm>
        </p:spPr>
        <p:txBody>
          <a:bodyPr/>
          <a:lstStyle/>
          <a:p>
            <a:r>
              <a:rPr lang="en-IN" dirty="0"/>
              <a:t>PostgreSQL Essentials</a:t>
            </a:r>
            <a:endParaRPr lang="en-GB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E54D4890-D5F9-46D6-8590-FEE139B9965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47738" y="6115050"/>
            <a:ext cx="7559675" cy="491231"/>
          </a:xfrm>
        </p:spPr>
        <p:txBody>
          <a:bodyPr/>
          <a:lstStyle/>
          <a:p>
            <a:r>
              <a:rPr lang="en-US" dirty="0"/>
              <a:t>8 May 2024, Speaker name</a:t>
            </a:r>
            <a:endParaRPr lang="en-GB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E650CF02-3B46-4AC8-A1D7-3EE3D59D7E4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47738" y="3903030"/>
            <a:ext cx="7559675" cy="2212019"/>
          </a:xfrm>
        </p:spPr>
        <p:txBody>
          <a:bodyPr/>
          <a:lstStyle/>
          <a:p>
            <a:r>
              <a:rPr lang="en-US" dirty="0"/>
              <a:t>Joins, Views, Functions, and Security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39500496"/>
      </p:ext>
    </p:extLst>
  </p:cSld>
  <p:clrMapOvr>
    <a:masterClrMapping/>
  </p:clrMapOvr>
  <p:transition>
    <p:wipe dir="r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249A986-A11C-2573-8F9E-4729535BC9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1DA9FD-6EF8-4CC5-AF9B-B6159B5B937C}" type="slidenum">
              <a:rPr lang="en-GB" noProof="1" smtClean="0"/>
              <a:pPr/>
              <a:t>9</a:t>
            </a:fld>
            <a:endParaRPr lang="en-GB" noProof="1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4EB90E4-72B6-8EE6-4FBB-CFB8875A87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ea typeface="Deutsche Bank Text" panose="020B0503020202030204" pitchFamily="34" charset="0"/>
              </a:rPr>
              <a:t>Speaker name. Name of event or project. Date</a:t>
            </a:r>
            <a:endParaRPr lang="en-GB" dirty="0">
              <a:ea typeface="Deutsche Bank Text" panose="020B0503020202030204" pitchFamily="34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759404F-0BEC-1796-5B0F-E395EEE59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What is an Index?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C00AB4B6-AAB9-F67F-525D-A548D516789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40044" y="864100"/>
            <a:ext cx="7315624" cy="771516"/>
          </a:xfrm>
        </p:spPr>
        <p:txBody>
          <a:bodyPr/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dirty="0">
                <a:solidFill>
                  <a:srgbClr val="16184E"/>
                </a:solidFill>
              </a:rPr>
              <a:t>It helps PostgreSQL </a:t>
            </a:r>
            <a:r>
              <a:rPr lang="en-US" b="1" dirty="0">
                <a:solidFill>
                  <a:srgbClr val="16184E"/>
                </a:solidFill>
              </a:rPr>
              <a:t>find data faster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dirty="0">
                <a:solidFill>
                  <a:srgbClr val="16184E"/>
                </a:solidFill>
              </a:rPr>
              <a:t>Without an index, PostgreSQL </a:t>
            </a:r>
            <a:r>
              <a:rPr lang="en-US" b="1" dirty="0">
                <a:solidFill>
                  <a:srgbClr val="16184E"/>
                </a:solidFill>
              </a:rPr>
              <a:t>scans every row</a:t>
            </a:r>
            <a:r>
              <a:rPr lang="en-US" dirty="0">
                <a:solidFill>
                  <a:srgbClr val="16184E"/>
                </a:solidFill>
              </a:rPr>
              <a:t> (called a </a:t>
            </a:r>
            <a:r>
              <a:rPr lang="en-US" b="1" dirty="0">
                <a:solidFill>
                  <a:srgbClr val="16184E"/>
                </a:solidFill>
              </a:rPr>
              <a:t>sequential scan</a:t>
            </a:r>
            <a:r>
              <a:rPr lang="en-US" dirty="0">
                <a:solidFill>
                  <a:srgbClr val="16184E"/>
                </a:solidFill>
              </a:rPr>
              <a:t>)</a:t>
            </a:r>
            <a:endParaRPr lang="en-IN" dirty="0">
              <a:solidFill>
                <a:srgbClr val="16184E"/>
              </a:solidFill>
            </a:endParaRPr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CB08D24F-38C8-4811-7BCA-9060D616E1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7667502"/>
              </p:ext>
            </p:extLst>
          </p:nvPr>
        </p:nvGraphicFramePr>
        <p:xfrm>
          <a:off x="5035218" y="2342206"/>
          <a:ext cx="975548" cy="8534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7774">
                  <a:extLst>
                    <a:ext uri="{9D8B030D-6E8A-4147-A177-3AD203B41FA5}">
                      <a16:colId xmlns:a16="http://schemas.microsoft.com/office/drawing/2014/main" val="3124242492"/>
                    </a:ext>
                  </a:extLst>
                </a:gridCol>
                <a:gridCol w="487774">
                  <a:extLst>
                    <a:ext uri="{9D8B030D-6E8A-4147-A177-3AD203B41FA5}">
                      <a16:colId xmlns:a16="http://schemas.microsoft.com/office/drawing/2014/main" val="3333387357"/>
                    </a:ext>
                  </a:extLst>
                </a:gridCol>
              </a:tblGrid>
              <a:tr h="192879">
                <a:tc>
                  <a:txBody>
                    <a:bodyPr/>
                    <a:lstStyle/>
                    <a:p>
                      <a:r>
                        <a:rPr lang="en-US" sz="800" dirty="0"/>
                        <a:t>ABR</a:t>
                      </a:r>
                      <a:endParaRPr lang="en-IN" sz="800" dirty="0"/>
                    </a:p>
                  </a:txBody>
                  <a:tcPr>
                    <a:solidFill>
                      <a:srgbClr val="CCED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201</a:t>
                      </a:r>
                      <a:endParaRPr lang="en-IN" sz="800" dirty="0"/>
                    </a:p>
                  </a:txBody>
                  <a:tcPr>
                    <a:solidFill>
                      <a:srgbClr val="CCED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1598793"/>
                  </a:ext>
                </a:extLst>
              </a:tr>
              <a:tr h="192879">
                <a:tc>
                  <a:txBody>
                    <a:bodyPr/>
                    <a:lstStyle/>
                    <a:p>
                      <a:r>
                        <a:rPr lang="en-US" sz="800" dirty="0"/>
                        <a:t>KPV</a:t>
                      </a:r>
                      <a:endParaRPr lang="en-IN" sz="800" dirty="0"/>
                    </a:p>
                  </a:txBody>
                  <a:tcPr>
                    <a:solidFill>
                      <a:srgbClr val="CCED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202</a:t>
                      </a:r>
                      <a:endParaRPr lang="en-IN" sz="800" dirty="0"/>
                    </a:p>
                  </a:txBody>
                  <a:tcPr>
                    <a:solidFill>
                      <a:srgbClr val="CCED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2237202"/>
                  </a:ext>
                </a:extLst>
              </a:tr>
              <a:tr h="192879">
                <a:tc>
                  <a:txBody>
                    <a:bodyPr/>
                    <a:lstStyle/>
                    <a:p>
                      <a:r>
                        <a:rPr lang="en-US" sz="800" dirty="0"/>
                        <a:t>…</a:t>
                      </a:r>
                      <a:endParaRPr lang="en-IN" sz="800" dirty="0"/>
                    </a:p>
                  </a:txBody>
                  <a:tcPr>
                    <a:solidFill>
                      <a:srgbClr val="CCED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…</a:t>
                      </a:r>
                      <a:endParaRPr lang="en-IN" sz="800" dirty="0"/>
                    </a:p>
                  </a:txBody>
                  <a:tcPr>
                    <a:solidFill>
                      <a:srgbClr val="CCED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4298796"/>
                  </a:ext>
                </a:extLst>
              </a:tr>
              <a:tr h="197633">
                <a:tc>
                  <a:txBody>
                    <a:bodyPr/>
                    <a:lstStyle/>
                    <a:p>
                      <a:r>
                        <a:rPr lang="en-US" sz="800" dirty="0"/>
                        <a:t>…</a:t>
                      </a:r>
                      <a:endParaRPr lang="en-IN" sz="800" dirty="0"/>
                    </a:p>
                  </a:txBody>
                  <a:tcPr>
                    <a:solidFill>
                      <a:srgbClr val="CCED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…</a:t>
                      </a:r>
                      <a:endParaRPr lang="en-IN" sz="800" dirty="0"/>
                    </a:p>
                  </a:txBody>
                  <a:tcPr>
                    <a:solidFill>
                      <a:srgbClr val="CCED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2040725"/>
                  </a:ext>
                </a:extLst>
              </a:tr>
            </a:tbl>
          </a:graphicData>
        </a:graphic>
      </p:graphicFrame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9B4FA2DE-0E9D-02D2-F94E-D18217878F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5468291"/>
              </p:ext>
            </p:extLst>
          </p:nvPr>
        </p:nvGraphicFramePr>
        <p:xfrm>
          <a:off x="2912274" y="3747885"/>
          <a:ext cx="975548" cy="8534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7774">
                  <a:extLst>
                    <a:ext uri="{9D8B030D-6E8A-4147-A177-3AD203B41FA5}">
                      <a16:colId xmlns:a16="http://schemas.microsoft.com/office/drawing/2014/main" val="3124242492"/>
                    </a:ext>
                  </a:extLst>
                </a:gridCol>
                <a:gridCol w="487774">
                  <a:extLst>
                    <a:ext uri="{9D8B030D-6E8A-4147-A177-3AD203B41FA5}">
                      <a16:colId xmlns:a16="http://schemas.microsoft.com/office/drawing/2014/main" val="3333387357"/>
                    </a:ext>
                  </a:extLst>
                </a:gridCol>
              </a:tblGrid>
              <a:tr h="192879">
                <a:tc>
                  <a:txBody>
                    <a:bodyPr/>
                    <a:lstStyle/>
                    <a:p>
                      <a:r>
                        <a:rPr lang="en-US" sz="800" dirty="0"/>
                        <a:t>ABR</a:t>
                      </a:r>
                      <a:endParaRPr lang="en-IN" sz="800" dirty="0"/>
                    </a:p>
                  </a:txBody>
                  <a:tcPr>
                    <a:solidFill>
                      <a:srgbClr val="CCED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101</a:t>
                      </a:r>
                      <a:endParaRPr lang="en-IN" sz="800" dirty="0"/>
                    </a:p>
                  </a:txBody>
                  <a:tcPr>
                    <a:solidFill>
                      <a:srgbClr val="CCED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1598793"/>
                  </a:ext>
                </a:extLst>
              </a:tr>
              <a:tr h="192879">
                <a:tc>
                  <a:txBody>
                    <a:bodyPr/>
                    <a:lstStyle/>
                    <a:p>
                      <a:r>
                        <a:rPr lang="en-US" sz="800" dirty="0"/>
                        <a:t>KPV</a:t>
                      </a:r>
                      <a:endParaRPr lang="en-IN" sz="800" dirty="0"/>
                    </a:p>
                  </a:txBody>
                  <a:tcPr>
                    <a:solidFill>
                      <a:srgbClr val="CCED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102</a:t>
                      </a:r>
                      <a:endParaRPr lang="en-IN" sz="800" dirty="0"/>
                    </a:p>
                  </a:txBody>
                  <a:tcPr>
                    <a:solidFill>
                      <a:srgbClr val="CCED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2237202"/>
                  </a:ext>
                </a:extLst>
              </a:tr>
              <a:tr h="192879">
                <a:tc>
                  <a:txBody>
                    <a:bodyPr/>
                    <a:lstStyle/>
                    <a:p>
                      <a:r>
                        <a:rPr lang="en-US" sz="800" dirty="0"/>
                        <a:t>…</a:t>
                      </a:r>
                      <a:endParaRPr lang="en-IN" sz="800" dirty="0"/>
                    </a:p>
                  </a:txBody>
                  <a:tcPr>
                    <a:solidFill>
                      <a:srgbClr val="CCED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103</a:t>
                      </a:r>
                      <a:endParaRPr lang="en-IN" sz="800" dirty="0"/>
                    </a:p>
                  </a:txBody>
                  <a:tcPr>
                    <a:solidFill>
                      <a:srgbClr val="CCED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4298796"/>
                  </a:ext>
                </a:extLst>
              </a:tr>
              <a:tr h="192879">
                <a:tc>
                  <a:txBody>
                    <a:bodyPr/>
                    <a:lstStyle/>
                    <a:p>
                      <a:r>
                        <a:rPr lang="en-US" sz="800" dirty="0"/>
                        <a:t>…</a:t>
                      </a:r>
                      <a:endParaRPr lang="en-IN" sz="800" dirty="0"/>
                    </a:p>
                  </a:txBody>
                  <a:tcPr>
                    <a:solidFill>
                      <a:srgbClr val="CCED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…</a:t>
                      </a:r>
                      <a:endParaRPr lang="en-IN" sz="800" dirty="0"/>
                    </a:p>
                  </a:txBody>
                  <a:tcPr>
                    <a:solidFill>
                      <a:srgbClr val="CCED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2040725"/>
                  </a:ext>
                </a:extLst>
              </a:tr>
            </a:tbl>
          </a:graphicData>
        </a:graphic>
      </p:graphicFrame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23EE89FF-893F-1D1A-6A3A-44E7683634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0931165"/>
              </p:ext>
            </p:extLst>
          </p:nvPr>
        </p:nvGraphicFramePr>
        <p:xfrm>
          <a:off x="7159475" y="3747885"/>
          <a:ext cx="975548" cy="8534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7774">
                  <a:extLst>
                    <a:ext uri="{9D8B030D-6E8A-4147-A177-3AD203B41FA5}">
                      <a16:colId xmlns:a16="http://schemas.microsoft.com/office/drawing/2014/main" val="3124242492"/>
                    </a:ext>
                  </a:extLst>
                </a:gridCol>
                <a:gridCol w="487774">
                  <a:extLst>
                    <a:ext uri="{9D8B030D-6E8A-4147-A177-3AD203B41FA5}">
                      <a16:colId xmlns:a16="http://schemas.microsoft.com/office/drawing/2014/main" val="3333387357"/>
                    </a:ext>
                  </a:extLst>
                </a:gridCol>
              </a:tblGrid>
              <a:tr h="192879">
                <a:tc>
                  <a:txBody>
                    <a:bodyPr/>
                    <a:lstStyle/>
                    <a:p>
                      <a:r>
                        <a:rPr lang="en-US" sz="800" dirty="0"/>
                        <a:t>KVP</a:t>
                      </a:r>
                      <a:endParaRPr lang="en-IN" sz="800" dirty="0"/>
                    </a:p>
                  </a:txBody>
                  <a:tcPr>
                    <a:solidFill>
                      <a:srgbClr val="CCED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104</a:t>
                      </a:r>
                      <a:endParaRPr lang="en-IN" sz="800" dirty="0"/>
                    </a:p>
                  </a:txBody>
                  <a:tcPr>
                    <a:solidFill>
                      <a:srgbClr val="CCED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1598793"/>
                  </a:ext>
                </a:extLst>
              </a:tr>
              <a:tr h="192879">
                <a:tc>
                  <a:txBody>
                    <a:bodyPr/>
                    <a:lstStyle/>
                    <a:p>
                      <a:r>
                        <a:rPr lang="en-US" sz="800" dirty="0"/>
                        <a:t>ORD</a:t>
                      </a:r>
                      <a:endParaRPr lang="en-IN" sz="800" dirty="0"/>
                    </a:p>
                  </a:txBody>
                  <a:tcPr>
                    <a:solidFill>
                      <a:srgbClr val="CCED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105</a:t>
                      </a:r>
                      <a:endParaRPr lang="en-IN" sz="800" dirty="0"/>
                    </a:p>
                  </a:txBody>
                  <a:tcPr>
                    <a:solidFill>
                      <a:srgbClr val="CCED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2237202"/>
                  </a:ext>
                </a:extLst>
              </a:tr>
              <a:tr h="192879">
                <a:tc>
                  <a:txBody>
                    <a:bodyPr/>
                    <a:lstStyle/>
                    <a:p>
                      <a:r>
                        <a:rPr lang="en-US" sz="800" dirty="0"/>
                        <a:t>…</a:t>
                      </a:r>
                      <a:endParaRPr lang="en-IN" sz="800" dirty="0"/>
                    </a:p>
                  </a:txBody>
                  <a:tcPr>
                    <a:solidFill>
                      <a:srgbClr val="CCED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106</a:t>
                      </a:r>
                      <a:endParaRPr lang="en-IN" sz="800" dirty="0"/>
                    </a:p>
                  </a:txBody>
                  <a:tcPr>
                    <a:solidFill>
                      <a:srgbClr val="CCED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4298796"/>
                  </a:ext>
                </a:extLst>
              </a:tr>
              <a:tr h="192879">
                <a:tc>
                  <a:txBody>
                    <a:bodyPr/>
                    <a:lstStyle/>
                    <a:p>
                      <a:r>
                        <a:rPr lang="en-US" sz="800" dirty="0"/>
                        <a:t>…</a:t>
                      </a:r>
                      <a:endParaRPr lang="en-IN" sz="800" dirty="0"/>
                    </a:p>
                  </a:txBody>
                  <a:tcPr>
                    <a:solidFill>
                      <a:srgbClr val="CCED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…</a:t>
                      </a:r>
                      <a:endParaRPr lang="en-IN" sz="800" dirty="0"/>
                    </a:p>
                  </a:txBody>
                  <a:tcPr>
                    <a:solidFill>
                      <a:srgbClr val="CCED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2040725"/>
                  </a:ext>
                </a:extLst>
              </a:tr>
            </a:tbl>
          </a:graphicData>
        </a:graphic>
      </p:graphicFrame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92EAA3BE-070F-F4D3-BEA8-571EA6CD72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7573819"/>
              </p:ext>
            </p:extLst>
          </p:nvPr>
        </p:nvGraphicFramePr>
        <p:xfrm>
          <a:off x="1571686" y="5230458"/>
          <a:ext cx="810348" cy="8534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5174">
                  <a:extLst>
                    <a:ext uri="{9D8B030D-6E8A-4147-A177-3AD203B41FA5}">
                      <a16:colId xmlns:a16="http://schemas.microsoft.com/office/drawing/2014/main" val="3124242492"/>
                    </a:ext>
                  </a:extLst>
                </a:gridCol>
                <a:gridCol w="405174">
                  <a:extLst>
                    <a:ext uri="{9D8B030D-6E8A-4147-A177-3AD203B41FA5}">
                      <a16:colId xmlns:a16="http://schemas.microsoft.com/office/drawing/2014/main" val="3333387357"/>
                    </a:ext>
                  </a:extLst>
                </a:gridCol>
              </a:tblGrid>
              <a:tr h="207000">
                <a:tc>
                  <a:txBody>
                    <a:bodyPr/>
                    <a:lstStyle/>
                    <a:p>
                      <a:r>
                        <a:rPr lang="en-US" sz="800" dirty="0"/>
                        <a:t>ABR</a:t>
                      </a:r>
                      <a:endParaRPr lang="en-IN" sz="800" dirty="0"/>
                    </a:p>
                  </a:txBody>
                  <a:tcPr>
                    <a:solidFill>
                      <a:srgbClr val="CCED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</a:t>
                      </a:r>
                      <a:endParaRPr lang="en-IN" sz="800" dirty="0"/>
                    </a:p>
                  </a:txBody>
                  <a:tcPr>
                    <a:solidFill>
                      <a:srgbClr val="CCED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1598793"/>
                  </a:ext>
                </a:extLst>
              </a:tr>
              <a:tr h="207000">
                <a:tc>
                  <a:txBody>
                    <a:bodyPr/>
                    <a:lstStyle/>
                    <a:p>
                      <a:r>
                        <a:rPr lang="en-US" sz="800" dirty="0"/>
                        <a:t>KPV</a:t>
                      </a:r>
                      <a:endParaRPr lang="en-IN" sz="800" dirty="0"/>
                    </a:p>
                  </a:txBody>
                  <a:tcPr>
                    <a:solidFill>
                      <a:srgbClr val="CCED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18</a:t>
                      </a:r>
                      <a:endParaRPr lang="en-IN" sz="800" dirty="0"/>
                    </a:p>
                  </a:txBody>
                  <a:tcPr>
                    <a:solidFill>
                      <a:srgbClr val="CCED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2237202"/>
                  </a:ext>
                </a:extLst>
              </a:tr>
              <a:tr h="207000">
                <a:tc>
                  <a:txBody>
                    <a:bodyPr/>
                    <a:lstStyle/>
                    <a:p>
                      <a:r>
                        <a:rPr lang="en-US" sz="800" dirty="0"/>
                        <a:t>…</a:t>
                      </a:r>
                      <a:endParaRPr lang="en-IN" sz="800" dirty="0"/>
                    </a:p>
                  </a:txBody>
                  <a:tcPr>
                    <a:solidFill>
                      <a:srgbClr val="CCED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…</a:t>
                      </a:r>
                      <a:endParaRPr lang="en-IN" sz="800" dirty="0"/>
                    </a:p>
                  </a:txBody>
                  <a:tcPr>
                    <a:solidFill>
                      <a:srgbClr val="CCED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4298796"/>
                  </a:ext>
                </a:extLst>
              </a:tr>
              <a:tr h="207000">
                <a:tc>
                  <a:txBody>
                    <a:bodyPr/>
                    <a:lstStyle/>
                    <a:p>
                      <a:r>
                        <a:rPr lang="en-US" sz="800" dirty="0"/>
                        <a:t>…</a:t>
                      </a:r>
                      <a:endParaRPr lang="en-IN" sz="800" dirty="0"/>
                    </a:p>
                  </a:txBody>
                  <a:tcPr>
                    <a:solidFill>
                      <a:srgbClr val="CCED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…</a:t>
                      </a:r>
                      <a:endParaRPr lang="en-IN" sz="800" dirty="0"/>
                    </a:p>
                  </a:txBody>
                  <a:tcPr>
                    <a:solidFill>
                      <a:srgbClr val="CCED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2040725"/>
                  </a:ext>
                </a:extLst>
              </a:tr>
            </a:tbl>
          </a:graphicData>
        </a:graphic>
      </p:graphicFrame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B522970B-80DB-9B92-B18B-E88D1603F6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1508960"/>
              </p:ext>
            </p:extLst>
          </p:nvPr>
        </p:nvGraphicFramePr>
        <p:xfrm>
          <a:off x="2933038" y="5214692"/>
          <a:ext cx="975548" cy="8534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7774">
                  <a:extLst>
                    <a:ext uri="{9D8B030D-6E8A-4147-A177-3AD203B41FA5}">
                      <a16:colId xmlns:a16="http://schemas.microsoft.com/office/drawing/2014/main" val="3124242492"/>
                    </a:ext>
                  </a:extLst>
                </a:gridCol>
                <a:gridCol w="487774">
                  <a:extLst>
                    <a:ext uri="{9D8B030D-6E8A-4147-A177-3AD203B41FA5}">
                      <a16:colId xmlns:a16="http://schemas.microsoft.com/office/drawing/2014/main" val="3333387357"/>
                    </a:ext>
                  </a:extLst>
                </a:gridCol>
              </a:tblGrid>
              <a:tr h="192879">
                <a:tc>
                  <a:txBody>
                    <a:bodyPr/>
                    <a:lstStyle/>
                    <a:p>
                      <a:r>
                        <a:rPr lang="en-US" sz="800" dirty="0"/>
                        <a:t>AZO</a:t>
                      </a:r>
                      <a:endParaRPr lang="en-IN" sz="800" dirty="0"/>
                    </a:p>
                  </a:txBody>
                  <a:tcPr>
                    <a:solidFill>
                      <a:srgbClr val="CCED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13</a:t>
                      </a:r>
                      <a:endParaRPr lang="en-IN" sz="800" dirty="0"/>
                    </a:p>
                  </a:txBody>
                  <a:tcPr>
                    <a:solidFill>
                      <a:srgbClr val="CCED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1598793"/>
                  </a:ext>
                </a:extLst>
              </a:tr>
              <a:tr h="192879">
                <a:tc>
                  <a:txBody>
                    <a:bodyPr/>
                    <a:lstStyle/>
                    <a:p>
                      <a:r>
                        <a:rPr lang="en-US" sz="800" dirty="0"/>
                        <a:t>BFF</a:t>
                      </a:r>
                      <a:endParaRPr lang="en-IN" sz="800" dirty="0"/>
                    </a:p>
                  </a:txBody>
                  <a:tcPr>
                    <a:solidFill>
                      <a:srgbClr val="CCED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16</a:t>
                      </a:r>
                      <a:endParaRPr lang="en-IN" sz="800" dirty="0"/>
                    </a:p>
                  </a:txBody>
                  <a:tcPr>
                    <a:solidFill>
                      <a:srgbClr val="CCED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2237202"/>
                  </a:ext>
                </a:extLst>
              </a:tr>
              <a:tr h="192879">
                <a:tc>
                  <a:txBody>
                    <a:bodyPr/>
                    <a:lstStyle/>
                    <a:p>
                      <a:r>
                        <a:rPr lang="en-US" sz="800" dirty="0"/>
                        <a:t>…</a:t>
                      </a:r>
                      <a:endParaRPr lang="en-IN" sz="800" dirty="0"/>
                    </a:p>
                  </a:txBody>
                  <a:tcPr>
                    <a:solidFill>
                      <a:srgbClr val="CCED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…</a:t>
                      </a:r>
                      <a:endParaRPr lang="en-IN" sz="800" dirty="0"/>
                    </a:p>
                  </a:txBody>
                  <a:tcPr>
                    <a:solidFill>
                      <a:srgbClr val="CCED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4298796"/>
                  </a:ext>
                </a:extLst>
              </a:tr>
              <a:tr h="192879">
                <a:tc>
                  <a:txBody>
                    <a:bodyPr/>
                    <a:lstStyle/>
                    <a:p>
                      <a:r>
                        <a:rPr lang="en-US" sz="800" dirty="0"/>
                        <a:t>…</a:t>
                      </a:r>
                      <a:endParaRPr lang="en-IN" sz="800" dirty="0"/>
                    </a:p>
                  </a:txBody>
                  <a:tcPr>
                    <a:solidFill>
                      <a:srgbClr val="CCED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…</a:t>
                      </a:r>
                      <a:endParaRPr lang="en-IN" sz="800" dirty="0"/>
                    </a:p>
                  </a:txBody>
                  <a:tcPr>
                    <a:solidFill>
                      <a:srgbClr val="CCED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2040725"/>
                  </a:ext>
                </a:extLst>
              </a:tr>
            </a:tbl>
          </a:graphicData>
        </a:graphic>
      </p:graphicFrame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D2FF8832-E4B2-F93C-3092-B95455C63D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8600866"/>
              </p:ext>
            </p:extLst>
          </p:nvPr>
        </p:nvGraphicFramePr>
        <p:xfrm>
          <a:off x="4292999" y="5208654"/>
          <a:ext cx="986567" cy="8534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98793">
                  <a:extLst>
                    <a:ext uri="{9D8B030D-6E8A-4147-A177-3AD203B41FA5}">
                      <a16:colId xmlns:a16="http://schemas.microsoft.com/office/drawing/2014/main" val="3124242492"/>
                    </a:ext>
                  </a:extLst>
                </a:gridCol>
                <a:gridCol w="487774">
                  <a:extLst>
                    <a:ext uri="{9D8B030D-6E8A-4147-A177-3AD203B41FA5}">
                      <a16:colId xmlns:a16="http://schemas.microsoft.com/office/drawing/2014/main" val="3333387357"/>
                    </a:ext>
                  </a:extLst>
                </a:gridCol>
              </a:tblGrid>
              <a:tr h="192879">
                <a:tc>
                  <a:txBody>
                    <a:bodyPr/>
                    <a:lstStyle/>
                    <a:p>
                      <a:r>
                        <a:rPr lang="en-US" sz="800" dirty="0"/>
                        <a:t>COD</a:t>
                      </a:r>
                      <a:endParaRPr lang="en-IN" sz="800" dirty="0"/>
                    </a:p>
                  </a:txBody>
                  <a:tcPr>
                    <a:solidFill>
                      <a:srgbClr val="CCED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19</a:t>
                      </a:r>
                      <a:endParaRPr lang="en-IN" sz="800" dirty="0"/>
                    </a:p>
                  </a:txBody>
                  <a:tcPr>
                    <a:solidFill>
                      <a:srgbClr val="CCED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1598793"/>
                  </a:ext>
                </a:extLst>
              </a:tr>
              <a:tr h="192879">
                <a:tc>
                  <a:txBody>
                    <a:bodyPr/>
                    <a:lstStyle/>
                    <a:p>
                      <a:r>
                        <a:rPr lang="en-US" sz="800" dirty="0"/>
                        <a:t>IPL</a:t>
                      </a:r>
                      <a:endParaRPr lang="en-IN" sz="800" dirty="0"/>
                    </a:p>
                  </a:txBody>
                  <a:tcPr>
                    <a:solidFill>
                      <a:srgbClr val="CCED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11</a:t>
                      </a:r>
                      <a:endParaRPr lang="en-IN" sz="800" dirty="0"/>
                    </a:p>
                  </a:txBody>
                  <a:tcPr>
                    <a:solidFill>
                      <a:srgbClr val="CCED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2237202"/>
                  </a:ext>
                </a:extLst>
              </a:tr>
              <a:tr h="192879">
                <a:tc>
                  <a:txBody>
                    <a:bodyPr/>
                    <a:lstStyle/>
                    <a:p>
                      <a:r>
                        <a:rPr lang="en-US" sz="800" dirty="0"/>
                        <a:t>…</a:t>
                      </a:r>
                      <a:endParaRPr lang="en-IN" sz="800" dirty="0"/>
                    </a:p>
                  </a:txBody>
                  <a:tcPr>
                    <a:solidFill>
                      <a:srgbClr val="CCED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…</a:t>
                      </a:r>
                      <a:endParaRPr lang="en-IN" sz="800" dirty="0"/>
                    </a:p>
                  </a:txBody>
                  <a:tcPr>
                    <a:solidFill>
                      <a:srgbClr val="CCED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4298796"/>
                  </a:ext>
                </a:extLst>
              </a:tr>
              <a:tr h="192879">
                <a:tc>
                  <a:txBody>
                    <a:bodyPr/>
                    <a:lstStyle/>
                    <a:p>
                      <a:r>
                        <a:rPr lang="en-US" sz="800" dirty="0"/>
                        <a:t>…</a:t>
                      </a:r>
                      <a:endParaRPr lang="en-IN" sz="800" dirty="0"/>
                    </a:p>
                  </a:txBody>
                  <a:tcPr>
                    <a:solidFill>
                      <a:srgbClr val="CCED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…</a:t>
                      </a:r>
                      <a:endParaRPr lang="en-IN" sz="800" dirty="0"/>
                    </a:p>
                  </a:txBody>
                  <a:tcPr>
                    <a:solidFill>
                      <a:srgbClr val="CCED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2040725"/>
                  </a:ext>
                </a:extLst>
              </a:tr>
            </a:tbl>
          </a:graphicData>
        </a:graphic>
      </p:graphicFrame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069437FA-3BDB-9CAB-4818-F77B85F6AA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3156011"/>
              </p:ext>
            </p:extLst>
          </p:nvPr>
        </p:nvGraphicFramePr>
        <p:xfrm>
          <a:off x="5830571" y="5202616"/>
          <a:ext cx="975548" cy="8534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7774">
                  <a:extLst>
                    <a:ext uri="{9D8B030D-6E8A-4147-A177-3AD203B41FA5}">
                      <a16:colId xmlns:a16="http://schemas.microsoft.com/office/drawing/2014/main" val="3124242492"/>
                    </a:ext>
                  </a:extLst>
                </a:gridCol>
                <a:gridCol w="487774">
                  <a:extLst>
                    <a:ext uri="{9D8B030D-6E8A-4147-A177-3AD203B41FA5}">
                      <a16:colId xmlns:a16="http://schemas.microsoft.com/office/drawing/2014/main" val="3333387357"/>
                    </a:ext>
                  </a:extLst>
                </a:gridCol>
              </a:tblGrid>
              <a:tr h="192879">
                <a:tc>
                  <a:txBody>
                    <a:bodyPr/>
                    <a:lstStyle/>
                    <a:p>
                      <a:r>
                        <a:rPr lang="en-US" sz="800" dirty="0"/>
                        <a:t>KPV</a:t>
                      </a:r>
                      <a:endParaRPr lang="en-IN" sz="800" dirty="0"/>
                    </a:p>
                  </a:txBody>
                  <a:tcPr>
                    <a:solidFill>
                      <a:srgbClr val="CCED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15</a:t>
                      </a:r>
                      <a:endParaRPr lang="en-IN" sz="800" dirty="0"/>
                    </a:p>
                  </a:txBody>
                  <a:tcPr>
                    <a:solidFill>
                      <a:srgbClr val="CCED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1598793"/>
                  </a:ext>
                </a:extLst>
              </a:tr>
              <a:tr h="192879">
                <a:tc>
                  <a:txBody>
                    <a:bodyPr/>
                    <a:lstStyle/>
                    <a:p>
                      <a:r>
                        <a:rPr lang="en-US" sz="800" dirty="0"/>
                        <a:t>KQA</a:t>
                      </a:r>
                      <a:endParaRPr lang="en-IN" sz="800" dirty="0"/>
                    </a:p>
                  </a:txBody>
                  <a:tcPr>
                    <a:solidFill>
                      <a:srgbClr val="CCED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4</a:t>
                      </a:r>
                      <a:endParaRPr lang="en-IN" sz="800" dirty="0"/>
                    </a:p>
                  </a:txBody>
                  <a:tcPr>
                    <a:solidFill>
                      <a:srgbClr val="CCED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2237202"/>
                  </a:ext>
                </a:extLst>
              </a:tr>
              <a:tr h="192879">
                <a:tc>
                  <a:txBody>
                    <a:bodyPr/>
                    <a:lstStyle/>
                    <a:p>
                      <a:r>
                        <a:rPr lang="en-US" sz="800" dirty="0"/>
                        <a:t>…</a:t>
                      </a:r>
                      <a:endParaRPr lang="en-IN" sz="800" dirty="0"/>
                    </a:p>
                  </a:txBody>
                  <a:tcPr>
                    <a:solidFill>
                      <a:srgbClr val="CCED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…</a:t>
                      </a:r>
                      <a:endParaRPr lang="en-IN" sz="800" dirty="0"/>
                    </a:p>
                  </a:txBody>
                  <a:tcPr>
                    <a:solidFill>
                      <a:srgbClr val="CCED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4298796"/>
                  </a:ext>
                </a:extLst>
              </a:tr>
              <a:tr h="192879">
                <a:tc>
                  <a:txBody>
                    <a:bodyPr/>
                    <a:lstStyle/>
                    <a:p>
                      <a:r>
                        <a:rPr lang="en-US" sz="800" dirty="0"/>
                        <a:t>…</a:t>
                      </a:r>
                      <a:endParaRPr lang="en-IN" sz="800" dirty="0"/>
                    </a:p>
                  </a:txBody>
                  <a:tcPr>
                    <a:solidFill>
                      <a:srgbClr val="CCED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…</a:t>
                      </a:r>
                      <a:endParaRPr lang="en-IN" sz="800" dirty="0"/>
                    </a:p>
                  </a:txBody>
                  <a:tcPr>
                    <a:solidFill>
                      <a:srgbClr val="CCED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2040725"/>
                  </a:ext>
                </a:extLst>
              </a:tr>
            </a:tbl>
          </a:graphicData>
        </a:graphic>
      </p:graphicFrame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04B8037D-2426-515A-3E49-E7CAECE33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8570012"/>
              </p:ext>
            </p:extLst>
          </p:nvPr>
        </p:nvGraphicFramePr>
        <p:xfrm>
          <a:off x="7167894" y="5196578"/>
          <a:ext cx="975548" cy="8534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7774">
                  <a:extLst>
                    <a:ext uri="{9D8B030D-6E8A-4147-A177-3AD203B41FA5}">
                      <a16:colId xmlns:a16="http://schemas.microsoft.com/office/drawing/2014/main" val="3124242492"/>
                    </a:ext>
                  </a:extLst>
                </a:gridCol>
                <a:gridCol w="487774">
                  <a:extLst>
                    <a:ext uri="{9D8B030D-6E8A-4147-A177-3AD203B41FA5}">
                      <a16:colId xmlns:a16="http://schemas.microsoft.com/office/drawing/2014/main" val="3333387357"/>
                    </a:ext>
                  </a:extLst>
                </a:gridCol>
              </a:tblGrid>
              <a:tr h="192879">
                <a:tc>
                  <a:txBody>
                    <a:bodyPr/>
                    <a:lstStyle/>
                    <a:p>
                      <a:r>
                        <a:rPr lang="en-US" sz="800" dirty="0"/>
                        <a:t>ORD</a:t>
                      </a:r>
                      <a:endParaRPr lang="en-IN" sz="800" dirty="0"/>
                    </a:p>
                  </a:txBody>
                  <a:tcPr>
                    <a:solidFill>
                      <a:srgbClr val="CCED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9</a:t>
                      </a:r>
                      <a:endParaRPr lang="en-IN" sz="800" dirty="0"/>
                    </a:p>
                  </a:txBody>
                  <a:tcPr>
                    <a:solidFill>
                      <a:srgbClr val="CCED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1598793"/>
                  </a:ext>
                </a:extLst>
              </a:tr>
              <a:tr h="192879">
                <a:tc>
                  <a:txBody>
                    <a:bodyPr/>
                    <a:lstStyle/>
                    <a:p>
                      <a:r>
                        <a:rPr lang="en-US" sz="800" dirty="0"/>
                        <a:t>OXR</a:t>
                      </a:r>
                      <a:endParaRPr lang="en-IN" sz="800" dirty="0"/>
                    </a:p>
                  </a:txBody>
                  <a:tcPr>
                    <a:solidFill>
                      <a:srgbClr val="CCED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17</a:t>
                      </a:r>
                      <a:endParaRPr lang="en-IN" sz="800" dirty="0"/>
                    </a:p>
                  </a:txBody>
                  <a:tcPr>
                    <a:solidFill>
                      <a:srgbClr val="CCED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2237202"/>
                  </a:ext>
                </a:extLst>
              </a:tr>
              <a:tr h="192879">
                <a:tc>
                  <a:txBody>
                    <a:bodyPr/>
                    <a:lstStyle/>
                    <a:p>
                      <a:r>
                        <a:rPr lang="en-US" sz="800" dirty="0"/>
                        <a:t>…</a:t>
                      </a:r>
                      <a:endParaRPr lang="en-IN" sz="800" dirty="0"/>
                    </a:p>
                  </a:txBody>
                  <a:tcPr>
                    <a:solidFill>
                      <a:srgbClr val="CCED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…</a:t>
                      </a:r>
                      <a:endParaRPr lang="en-IN" sz="800" dirty="0"/>
                    </a:p>
                  </a:txBody>
                  <a:tcPr>
                    <a:solidFill>
                      <a:srgbClr val="CCED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4298796"/>
                  </a:ext>
                </a:extLst>
              </a:tr>
              <a:tr h="192879">
                <a:tc>
                  <a:txBody>
                    <a:bodyPr/>
                    <a:lstStyle/>
                    <a:p>
                      <a:r>
                        <a:rPr lang="en-US" sz="800" dirty="0"/>
                        <a:t>…</a:t>
                      </a:r>
                      <a:endParaRPr lang="en-IN" sz="800" dirty="0"/>
                    </a:p>
                  </a:txBody>
                  <a:tcPr>
                    <a:solidFill>
                      <a:srgbClr val="CCED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…</a:t>
                      </a:r>
                      <a:endParaRPr lang="en-IN" sz="800" dirty="0"/>
                    </a:p>
                  </a:txBody>
                  <a:tcPr>
                    <a:solidFill>
                      <a:srgbClr val="CCED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2040725"/>
                  </a:ext>
                </a:extLst>
              </a:tr>
            </a:tbl>
          </a:graphicData>
        </a:graphic>
      </p:graphicFrame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A6C5437E-1057-103C-34BF-0C3B95A6F7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4331115"/>
              </p:ext>
            </p:extLst>
          </p:nvPr>
        </p:nvGraphicFramePr>
        <p:xfrm>
          <a:off x="8527855" y="5190540"/>
          <a:ext cx="975548" cy="8534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7774">
                  <a:extLst>
                    <a:ext uri="{9D8B030D-6E8A-4147-A177-3AD203B41FA5}">
                      <a16:colId xmlns:a16="http://schemas.microsoft.com/office/drawing/2014/main" val="3124242492"/>
                    </a:ext>
                  </a:extLst>
                </a:gridCol>
                <a:gridCol w="487774">
                  <a:extLst>
                    <a:ext uri="{9D8B030D-6E8A-4147-A177-3AD203B41FA5}">
                      <a16:colId xmlns:a16="http://schemas.microsoft.com/office/drawing/2014/main" val="3333387357"/>
                    </a:ext>
                  </a:extLst>
                </a:gridCol>
              </a:tblGrid>
              <a:tr h="192879">
                <a:tc>
                  <a:txBody>
                    <a:bodyPr/>
                    <a:lstStyle/>
                    <a:p>
                      <a:r>
                        <a:rPr lang="en-US" sz="800" dirty="0"/>
                        <a:t>RDU</a:t>
                      </a:r>
                      <a:endParaRPr lang="en-IN" sz="800" dirty="0"/>
                    </a:p>
                  </a:txBody>
                  <a:tcPr>
                    <a:solidFill>
                      <a:srgbClr val="CCED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10</a:t>
                      </a:r>
                      <a:endParaRPr lang="en-IN" sz="800" dirty="0"/>
                    </a:p>
                  </a:txBody>
                  <a:tcPr>
                    <a:solidFill>
                      <a:srgbClr val="CCED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1598793"/>
                  </a:ext>
                </a:extLst>
              </a:tr>
              <a:tr h="192879">
                <a:tc>
                  <a:txBody>
                    <a:bodyPr/>
                    <a:lstStyle/>
                    <a:p>
                      <a:r>
                        <a:rPr lang="en-US" sz="800" dirty="0"/>
                        <a:t>RSW</a:t>
                      </a:r>
                      <a:endParaRPr lang="en-IN" sz="800" dirty="0"/>
                    </a:p>
                  </a:txBody>
                  <a:tcPr>
                    <a:solidFill>
                      <a:srgbClr val="CCED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  <a:endParaRPr lang="en-IN" sz="800" dirty="0"/>
                    </a:p>
                  </a:txBody>
                  <a:tcPr>
                    <a:solidFill>
                      <a:srgbClr val="CCED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2237202"/>
                  </a:ext>
                </a:extLst>
              </a:tr>
              <a:tr h="192879">
                <a:tc>
                  <a:txBody>
                    <a:bodyPr/>
                    <a:lstStyle/>
                    <a:p>
                      <a:r>
                        <a:rPr lang="en-US" sz="800" dirty="0"/>
                        <a:t>…</a:t>
                      </a:r>
                      <a:endParaRPr lang="en-IN" sz="800" dirty="0"/>
                    </a:p>
                  </a:txBody>
                  <a:tcPr>
                    <a:solidFill>
                      <a:srgbClr val="CCED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…</a:t>
                      </a:r>
                      <a:endParaRPr lang="en-IN" sz="800" dirty="0"/>
                    </a:p>
                  </a:txBody>
                  <a:tcPr>
                    <a:solidFill>
                      <a:srgbClr val="CCED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4298796"/>
                  </a:ext>
                </a:extLst>
              </a:tr>
              <a:tr h="192879">
                <a:tc>
                  <a:txBody>
                    <a:bodyPr/>
                    <a:lstStyle/>
                    <a:p>
                      <a:r>
                        <a:rPr lang="en-US" sz="800" dirty="0"/>
                        <a:t>…</a:t>
                      </a:r>
                      <a:endParaRPr lang="en-IN" sz="800" dirty="0"/>
                    </a:p>
                  </a:txBody>
                  <a:tcPr>
                    <a:solidFill>
                      <a:srgbClr val="CCED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…</a:t>
                      </a:r>
                      <a:endParaRPr lang="en-IN" sz="800" dirty="0"/>
                    </a:p>
                  </a:txBody>
                  <a:tcPr>
                    <a:solidFill>
                      <a:srgbClr val="CCED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2040725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547164F3-45DA-89C1-D096-344F3A440330}"/>
              </a:ext>
            </a:extLst>
          </p:cNvPr>
          <p:cNvSpPr txBox="1"/>
          <p:nvPr/>
        </p:nvSpPr>
        <p:spPr bwMode="ltGray">
          <a:xfrm>
            <a:off x="2912274" y="3495919"/>
            <a:ext cx="482679" cy="215444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800" dirty="0">
                <a:latin typeface="+mn-lt"/>
              </a:rPr>
              <a:t>201</a:t>
            </a:r>
            <a:endParaRPr lang="en-IN" sz="800" dirty="0">
              <a:latin typeface="+mn-lt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859BA60-D1E3-B018-BDDF-959334D8A86D}"/>
              </a:ext>
            </a:extLst>
          </p:cNvPr>
          <p:cNvSpPr txBox="1"/>
          <p:nvPr/>
        </p:nvSpPr>
        <p:spPr bwMode="ltGray">
          <a:xfrm>
            <a:off x="7159475" y="3495919"/>
            <a:ext cx="482679" cy="215444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800" dirty="0">
                <a:latin typeface="+mn-lt"/>
              </a:rPr>
              <a:t>202</a:t>
            </a:r>
            <a:endParaRPr lang="en-IN" sz="800" dirty="0">
              <a:latin typeface="+mn-lt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E51375B-4CDA-1848-5108-73898D25E955}"/>
              </a:ext>
            </a:extLst>
          </p:cNvPr>
          <p:cNvSpPr txBox="1"/>
          <p:nvPr/>
        </p:nvSpPr>
        <p:spPr bwMode="ltGray">
          <a:xfrm>
            <a:off x="1571686" y="4975096"/>
            <a:ext cx="482679" cy="215444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800" dirty="0">
                <a:latin typeface="+mn-lt"/>
              </a:rPr>
              <a:t>101</a:t>
            </a:r>
            <a:endParaRPr lang="en-IN" sz="800" dirty="0">
              <a:latin typeface="+mn-lt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C4113C3-32B8-862F-96AC-54ACDBB21294}"/>
              </a:ext>
            </a:extLst>
          </p:cNvPr>
          <p:cNvSpPr txBox="1"/>
          <p:nvPr/>
        </p:nvSpPr>
        <p:spPr bwMode="ltGray">
          <a:xfrm>
            <a:off x="2938133" y="4952536"/>
            <a:ext cx="482679" cy="215444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800" dirty="0">
                <a:latin typeface="+mn-lt"/>
              </a:rPr>
              <a:t>102</a:t>
            </a:r>
            <a:endParaRPr lang="en-IN" sz="800" dirty="0">
              <a:latin typeface="+mn-lt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A7BF863-0B58-0AD8-EFD8-C23787169010}"/>
              </a:ext>
            </a:extLst>
          </p:cNvPr>
          <p:cNvSpPr txBox="1"/>
          <p:nvPr/>
        </p:nvSpPr>
        <p:spPr bwMode="ltGray">
          <a:xfrm>
            <a:off x="4292999" y="4952536"/>
            <a:ext cx="482679" cy="215444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800" dirty="0">
                <a:latin typeface="+mn-lt"/>
              </a:rPr>
              <a:t>103</a:t>
            </a:r>
            <a:endParaRPr lang="en-IN" sz="800" dirty="0">
              <a:latin typeface="+mn-lt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33E43A6-DEB8-AC6A-7DBB-7463977FDF92}"/>
              </a:ext>
            </a:extLst>
          </p:cNvPr>
          <p:cNvSpPr txBox="1"/>
          <p:nvPr/>
        </p:nvSpPr>
        <p:spPr bwMode="ltGray">
          <a:xfrm>
            <a:off x="5830571" y="4944690"/>
            <a:ext cx="482679" cy="215444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800" dirty="0">
                <a:latin typeface="+mn-lt"/>
              </a:rPr>
              <a:t>104</a:t>
            </a:r>
            <a:endParaRPr lang="en-IN" sz="800" dirty="0">
              <a:latin typeface="+mn-lt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7BC6981-8D57-E496-4F4A-82057D35810A}"/>
              </a:ext>
            </a:extLst>
          </p:cNvPr>
          <p:cNvSpPr txBox="1"/>
          <p:nvPr/>
        </p:nvSpPr>
        <p:spPr bwMode="ltGray">
          <a:xfrm>
            <a:off x="7164570" y="4938935"/>
            <a:ext cx="482679" cy="215444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800" dirty="0">
                <a:latin typeface="+mn-lt"/>
              </a:rPr>
              <a:t>105</a:t>
            </a:r>
            <a:endParaRPr lang="en-IN" sz="800" dirty="0">
              <a:latin typeface="+mn-lt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465DA87-0ACE-B019-C32E-E2B4D0C035C5}"/>
              </a:ext>
            </a:extLst>
          </p:cNvPr>
          <p:cNvSpPr txBox="1"/>
          <p:nvPr/>
        </p:nvSpPr>
        <p:spPr bwMode="ltGray">
          <a:xfrm>
            <a:off x="8519898" y="4931089"/>
            <a:ext cx="482679" cy="215444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800" dirty="0">
                <a:latin typeface="+mn-lt"/>
              </a:rPr>
              <a:t>106</a:t>
            </a:r>
            <a:endParaRPr lang="en-IN" sz="800" dirty="0">
              <a:latin typeface="+mn-lt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4BB2B21-7B79-6834-FB16-115CB39FE43A}"/>
              </a:ext>
            </a:extLst>
          </p:cNvPr>
          <p:cNvSpPr txBox="1"/>
          <p:nvPr/>
        </p:nvSpPr>
        <p:spPr bwMode="ltGray">
          <a:xfrm>
            <a:off x="5045407" y="2147186"/>
            <a:ext cx="482679" cy="215444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800" dirty="0">
                <a:latin typeface="+mn-lt"/>
              </a:rPr>
              <a:t>301</a:t>
            </a:r>
            <a:endParaRPr lang="en-IN" sz="800" dirty="0">
              <a:latin typeface="+mn-lt"/>
            </a:endParaRP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F97417EF-16F1-CD14-3B3B-66E1651C4C2B}"/>
              </a:ext>
            </a:extLst>
          </p:cNvPr>
          <p:cNvCxnSpPr>
            <a:cxnSpLocks/>
          </p:cNvCxnSpPr>
          <p:nvPr/>
        </p:nvCxnSpPr>
        <p:spPr bwMode="auto">
          <a:xfrm>
            <a:off x="6145100" y="2872153"/>
            <a:ext cx="919961" cy="623766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/>
          </a:ln>
        </p:spPr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C59DB645-52E3-B286-5D8C-529845A5B5AD}"/>
              </a:ext>
            </a:extLst>
          </p:cNvPr>
          <p:cNvCxnSpPr/>
          <p:nvPr/>
        </p:nvCxnSpPr>
        <p:spPr bwMode="auto">
          <a:xfrm flipH="1">
            <a:off x="2198451" y="4396902"/>
            <a:ext cx="713823" cy="578194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/>
          </a:ln>
        </p:spPr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5BDD9BE-965B-8284-CE58-0C30A64F4B6E}"/>
              </a:ext>
            </a:extLst>
          </p:cNvPr>
          <p:cNvCxnSpPr/>
          <p:nvPr/>
        </p:nvCxnSpPr>
        <p:spPr bwMode="auto">
          <a:xfrm>
            <a:off x="3608962" y="4601325"/>
            <a:ext cx="0" cy="466786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/>
          </a:ln>
        </p:spPr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24587EE0-6A5A-B849-AEA2-3F66FA9BD3C9}"/>
              </a:ext>
            </a:extLst>
          </p:cNvPr>
          <p:cNvCxnSpPr/>
          <p:nvPr/>
        </p:nvCxnSpPr>
        <p:spPr bwMode="auto">
          <a:xfrm>
            <a:off x="3908586" y="4396902"/>
            <a:ext cx="653686" cy="534187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/>
          </a:ln>
        </p:spPr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7D3D71BD-7490-1F6D-1E95-D461034A6DFB}"/>
              </a:ext>
            </a:extLst>
          </p:cNvPr>
          <p:cNvCxnSpPr/>
          <p:nvPr/>
        </p:nvCxnSpPr>
        <p:spPr bwMode="auto">
          <a:xfrm flipH="1">
            <a:off x="6605081" y="4289898"/>
            <a:ext cx="554394" cy="778213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/>
          </a:ln>
        </p:spPr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5DD99A1C-27A2-40CA-400B-F604E86E7810}"/>
              </a:ext>
            </a:extLst>
          </p:cNvPr>
          <p:cNvCxnSpPr/>
          <p:nvPr/>
        </p:nvCxnSpPr>
        <p:spPr bwMode="auto">
          <a:xfrm>
            <a:off x="7762672" y="4601325"/>
            <a:ext cx="0" cy="373771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/>
          </a:ln>
        </p:spPr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FE9D104A-58EB-390C-7412-DD5FD8E523C0}"/>
              </a:ext>
            </a:extLst>
          </p:cNvPr>
          <p:cNvCxnSpPr>
            <a:endCxn id="33" idx="0"/>
          </p:cNvCxnSpPr>
          <p:nvPr/>
        </p:nvCxnSpPr>
        <p:spPr bwMode="auto">
          <a:xfrm>
            <a:off x="8229600" y="4513634"/>
            <a:ext cx="531638" cy="417455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/>
          </a:ln>
        </p:spPr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616E4F1-BBD4-9503-F599-6C38C612C7A9}"/>
              </a:ext>
            </a:extLst>
          </p:cNvPr>
          <p:cNvCxnSpPr/>
          <p:nvPr/>
        </p:nvCxnSpPr>
        <p:spPr bwMode="auto">
          <a:xfrm flipH="1">
            <a:off x="3908586" y="2829671"/>
            <a:ext cx="964971" cy="779291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/>
          </a:ln>
        </p:spPr>
      </p:cxnSp>
    </p:spTree>
    <p:extLst>
      <p:ext uri="{BB962C8B-B14F-4D97-AF65-F5344CB8AC3E}">
        <p14:creationId xmlns:p14="http://schemas.microsoft.com/office/powerpoint/2010/main" val="175151792"/>
      </p:ext>
    </p:extLst>
  </p:cSld>
  <p:clrMapOvr>
    <a:masterClrMapping/>
  </p:clrMapOvr>
  <p:transition>
    <p:wipe dir="r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30C38CE-D88B-CF9B-7064-BC93E056814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28732" y="2288558"/>
            <a:ext cx="4590000" cy="1061955"/>
          </a:xfrm>
        </p:spPr>
        <p:txBody>
          <a:bodyPr/>
          <a:lstStyle/>
          <a:p>
            <a:pPr algn="ctr"/>
            <a:r>
              <a:rPr lang="en-IN" sz="1200" dirty="0">
                <a:solidFill>
                  <a:srgbClr val="16184E"/>
                </a:solidFill>
              </a:rPr>
              <a:t>Faster SELECT queries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32A3DF-896B-1A1F-0B87-8B534C08035D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096957" y="2313518"/>
            <a:ext cx="4590000" cy="1036996"/>
          </a:xfrm>
        </p:spPr>
        <p:txBody>
          <a:bodyPr/>
          <a:lstStyle/>
          <a:p>
            <a:pPr algn="ctr"/>
            <a:r>
              <a:rPr lang="en-IN" sz="1200" dirty="0">
                <a:solidFill>
                  <a:srgbClr val="16184E"/>
                </a:solidFill>
              </a:rPr>
              <a:t>Boosts JOIN performance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20261330-E844-C057-3C0D-9A79F0B5031E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359999" y="5243190"/>
            <a:ext cx="4590000" cy="1597398"/>
          </a:xfrm>
        </p:spPr>
        <p:txBody>
          <a:bodyPr/>
          <a:lstStyle/>
          <a:p>
            <a:pPr algn="ctr"/>
            <a:r>
              <a:rPr lang="en-US" sz="1200" dirty="0">
                <a:solidFill>
                  <a:srgbClr val="16184E"/>
                </a:solidFill>
              </a:rPr>
              <a:t>Speeds up WHERE, ORDER BY, LIMIT</a:t>
            </a:r>
            <a:endParaRPr lang="en-IN" sz="1200" dirty="0">
              <a:solidFill>
                <a:srgbClr val="16184E"/>
              </a:solidFill>
            </a:endParaRP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6C52DE79-F0C9-B626-E3C6-466367863C0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130314" y="5243209"/>
            <a:ext cx="4590000" cy="1597329"/>
          </a:xfrm>
        </p:spPr>
        <p:txBody>
          <a:bodyPr/>
          <a:lstStyle/>
          <a:p>
            <a:pPr algn="ctr"/>
            <a:r>
              <a:rPr lang="en-US" sz="1200" dirty="0">
                <a:solidFill>
                  <a:srgbClr val="16184E"/>
                </a:solidFill>
              </a:rPr>
              <a:t>Useful for full-text search, range queries, </a:t>
            </a:r>
          </a:p>
          <a:p>
            <a:pPr algn="ctr"/>
            <a:r>
              <a:rPr lang="en-US" sz="1200" dirty="0">
                <a:solidFill>
                  <a:srgbClr val="16184E"/>
                </a:solidFill>
              </a:rPr>
              <a:t>and filtering on JSONB fields</a:t>
            </a:r>
            <a:endParaRPr lang="en-IN" sz="1200" dirty="0">
              <a:solidFill>
                <a:srgbClr val="16184E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33135B-6CA6-A14B-1D31-A2E89666D8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1DA9FD-6EF8-4CC5-AF9B-B6159B5B937C}" type="slidenum">
              <a:rPr lang="en-GB" noProof="1" smtClean="0"/>
              <a:pPr/>
              <a:t>10</a:t>
            </a:fld>
            <a:endParaRPr lang="en-GB" noProof="1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A586A1-BFF3-0ACD-72B9-468B71A287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Speaker name. Name of event or project. Date</a:t>
            </a:r>
            <a:endParaRPr lang="en-GB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1B6E5ADD-874F-3814-E907-ED74A22D8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Why Use Indexes?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4733BC5-0207-EC9C-0FF5-F1C7F1EE4ED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149882" y="1028558"/>
            <a:ext cx="1260000" cy="1260000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C9950D04-09CC-5EFC-6683-AD59FC3D4698}"/>
              </a:ext>
            </a:extLst>
          </p:cNvPr>
          <p:cNvSpPr/>
          <p:nvPr/>
        </p:nvSpPr>
        <p:spPr bwMode="auto">
          <a:xfrm>
            <a:off x="6608208" y="1154261"/>
            <a:ext cx="899809" cy="899809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1"/>
            </a:solidFill>
            <a:miter lim="800000"/>
            <a:headEnd/>
            <a:tailEnd/>
          </a:ln>
        </p:spPr>
        <p:txBody>
          <a:bodyPr lIns="100913" tIns="50457" rIns="100913" bIns="50457" rtlCol="0" anchor="ctr">
            <a:noAutofit/>
          </a:bodyPr>
          <a:lstStyle/>
          <a:p>
            <a:pPr algn="ctr" defTabSz="963613" eaLnBrk="0" hangingPunct="0">
              <a:tabLst>
                <a:tab pos="1257300" algn="l"/>
              </a:tabLst>
            </a:pPr>
            <a:endParaRPr lang="en-IN" dirty="0" err="1">
              <a:solidFill>
                <a:srgbClr val="FFFFFF"/>
              </a:solidFill>
              <a:latin typeface="+mn-lt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ED48A55-0212-9164-601D-3700394C4E1E}"/>
              </a:ext>
            </a:extLst>
          </p:cNvPr>
          <p:cNvSpPr/>
          <p:nvPr/>
        </p:nvSpPr>
        <p:spPr bwMode="auto">
          <a:xfrm>
            <a:off x="7058112" y="1141781"/>
            <a:ext cx="899809" cy="899809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1"/>
            </a:solidFill>
            <a:miter lim="800000"/>
            <a:headEnd/>
            <a:tailEnd/>
          </a:ln>
        </p:spPr>
        <p:txBody>
          <a:bodyPr lIns="100913" tIns="50457" rIns="100913" bIns="50457" rtlCol="0" anchor="ctr">
            <a:noAutofit/>
          </a:bodyPr>
          <a:lstStyle/>
          <a:p>
            <a:pPr algn="ctr" defTabSz="963613" eaLnBrk="0" hangingPunct="0">
              <a:tabLst>
                <a:tab pos="1257300" algn="l"/>
              </a:tabLst>
            </a:pPr>
            <a:endParaRPr lang="en-IN" dirty="0" err="1">
              <a:solidFill>
                <a:srgbClr val="FFFFFF"/>
              </a:solidFill>
              <a:latin typeface="+mn-lt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1EBD9261-885D-09A5-5B87-D27F7FC91D3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020760" y="3789962"/>
            <a:ext cx="1260000" cy="12600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516B2A8-CEC8-CFFB-2473-90DA71680BB2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915707" y="3789962"/>
            <a:ext cx="1260000" cy="12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220069"/>
      </p:ext>
    </p:extLst>
  </p:cSld>
  <p:clrMapOvr>
    <a:masterClrMapping/>
  </p:clrMapOvr>
  <p:transition>
    <p:wipe dir="r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2CB65D-9164-F2A5-3763-21B43B3F4D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1DA9FD-6EF8-4CC5-AF9B-B6159B5B937C}" type="slidenum">
              <a:rPr lang="en-GB" noProof="1" smtClean="0"/>
              <a:pPr/>
              <a:t>11</a:t>
            </a:fld>
            <a:endParaRPr lang="en-GB" noProof="1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D49CBBF-BBEC-0BC3-9015-C5C72A4513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ea typeface="Deutsche Bank Text" panose="020B0503020202030204" pitchFamily="34" charset="0"/>
              </a:rPr>
              <a:t>Speaker name. Name of event or project. Date</a:t>
            </a:r>
            <a:endParaRPr lang="en-GB" dirty="0">
              <a:ea typeface="Deutsche Bank Text" panose="020B0503020202030204" pitchFamily="34" charset="0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95713ABF-B6C9-B153-E552-06E27265BF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Creating an Index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B17CA07-12D3-38F9-3B2A-64F1F45DCD47}"/>
              </a:ext>
            </a:extLst>
          </p:cNvPr>
          <p:cNvSpPr txBox="1"/>
          <p:nvPr/>
        </p:nvSpPr>
        <p:spPr bwMode="ltGray">
          <a:xfrm>
            <a:off x="3666902" y="2161276"/>
            <a:ext cx="4700269" cy="276999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IN" sz="1200" dirty="0">
                <a:latin typeface="+mn-lt"/>
              </a:rPr>
              <a:t>CREATE INDEX </a:t>
            </a:r>
            <a:r>
              <a:rPr lang="en-IN" sz="1200" dirty="0" err="1">
                <a:latin typeface="+mn-lt"/>
              </a:rPr>
              <a:t>index_name</a:t>
            </a:r>
            <a:r>
              <a:rPr lang="en-IN" sz="1200" dirty="0">
                <a:latin typeface="+mn-lt"/>
              </a:rPr>
              <a:t> ON </a:t>
            </a:r>
            <a:r>
              <a:rPr lang="en-IN" sz="1200" dirty="0" err="1">
                <a:latin typeface="+mn-lt"/>
              </a:rPr>
              <a:t>table_name</a:t>
            </a:r>
            <a:r>
              <a:rPr lang="en-IN" sz="1200" dirty="0">
                <a:latin typeface="+mn-lt"/>
              </a:rPr>
              <a:t> (</a:t>
            </a:r>
            <a:r>
              <a:rPr lang="en-IN" sz="1200" dirty="0" err="1">
                <a:latin typeface="+mn-lt"/>
              </a:rPr>
              <a:t>column_name</a:t>
            </a:r>
            <a:r>
              <a:rPr lang="en-IN" sz="1200" dirty="0">
                <a:latin typeface="+mn-lt"/>
              </a:rPr>
              <a:t>);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DC9291A-735A-521C-C8A7-39861614EDE9}"/>
              </a:ext>
            </a:extLst>
          </p:cNvPr>
          <p:cNvSpPr txBox="1"/>
          <p:nvPr/>
        </p:nvSpPr>
        <p:spPr bwMode="ltGray">
          <a:xfrm>
            <a:off x="3666903" y="3624543"/>
            <a:ext cx="4163723" cy="276999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IN" sz="1200" dirty="0">
                <a:latin typeface="+mn-lt"/>
              </a:rPr>
              <a:t>CREATE INDEX </a:t>
            </a:r>
            <a:r>
              <a:rPr lang="en-IN" sz="1200" dirty="0" err="1">
                <a:latin typeface="+mn-lt"/>
              </a:rPr>
              <a:t>idx_students_age</a:t>
            </a:r>
            <a:r>
              <a:rPr lang="en-IN" sz="1200" dirty="0">
                <a:latin typeface="+mn-lt"/>
              </a:rPr>
              <a:t> ON students(age);</a:t>
            </a:r>
          </a:p>
        </p:txBody>
      </p:sp>
      <p:sp>
        <p:nvSpPr>
          <p:cNvPr id="15" name="Arrow: Striped Right 14">
            <a:extLst>
              <a:ext uri="{FF2B5EF4-FFF2-40B4-BE49-F238E27FC236}">
                <a16:creationId xmlns:a16="http://schemas.microsoft.com/office/drawing/2014/main" id="{0A352DC5-8DD9-E554-3314-95F457356FE3}"/>
              </a:ext>
            </a:extLst>
          </p:cNvPr>
          <p:cNvSpPr/>
          <p:nvPr/>
        </p:nvSpPr>
        <p:spPr bwMode="auto">
          <a:xfrm>
            <a:off x="1819072" y="2046880"/>
            <a:ext cx="1498060" cy="505792"/>
          </a:xfrm>
          <a:prstGeom prst="stripedRightArrow">
            <a:avLst/>
          </a:prstGeom>
          <a:solidFill>
            <a:schemeClr val="accent1"/>
          </a:solidFill>
          <a:ln w="6350">
            <a:noFill/>
            <a:miter lim="800000"/>
            <a:headEnd/>
            <a:tailEnd/>
          </a:ln>
        </p:spPr>
        <p:txBody>
          <a:bodyPr lIns="100913" tIns="50457" rIns="100913" bIns="50457" rtlCol="0" anchor="ctr">
            <a:noAutofit/>
          </a:bodyPr>
          <a:lstStyle/>
          <a:p>
            <a:pPr algn="ctr" defTabSz="963613" eaLnBrk="0" hangingPunct="0">
              <a:tabLst>
                <a:tab pos="1257300" algn="l"/>
              </a:tabLst>
            </a:pPr>
            <a:r>
              <a:rPr lang="en-US" sz="1200" dirty="0">
                <a:solidFill>
                  <a:srgbClr val="FFFFFF"/>
                </a:solidFill>
                <a:latin typeface="+mn-lt"/>
              </a:rPr>
              <a:t>Syntax</a:t>
            </a:r>
            <a:endParaRPr lang="en-IN" sz="1200" dirty="0" err="1">
              <a:solidFill>
                <a:srgbClr val="FFFFFF"/>
              </a:solidFill>
              <a:latin typeface="+mn-lt"/>
            </a:endParaRPr>
          </a:p>
        </p:txBody>
      </p:sp>
      <p:sp>
        <p:nvSpPr>
          <p:cNvPr id="16" name="Arrow: Striped Right 15">
            <a:extLst>
              <a:ext uri="{FF2B5EF4-FFF2-40B4-BE49-F238E27FC236}">
                <a16:creationId xmlns:a16="http://schemas.microsoft.com/office/drawing/2014/main" id="{E5C33BC1-9D18-447A-1326-1CCBC518B9BD}"/>
              </a:ext>
            </a:extLst>
          </p:cNvPr>
          <p:cNvSpPr/>
          <p:nvPr/>
        </p:nvSpPr>
        <p:spPr bwMode="auto">
          <a:xfrm>
            <a:off x="1819072" y="3510147"/>
            <a:ext cx="1498060" cy="505792"/>
          </a:xfrm>
          <a:prstGeom prst="stripedRightArrow">
            <a:avLst/>
          </a:prstGeom>
          <a:solidFill>
            <a:schemeClr val="accent1"/>
          </a:solidFill>
          <a:ln w="6350">
            <a:noFill/>
            <a:miter lim="800000"/>
            <a:headEnd/>
            <a:tailEnd/>
          </a:ln>
        </p:spPr>
        <p:txBody>
          <a:bodyPr lIns="100913" tIns="50457" rIns="100913" bIns="50457" rtlCol="0" anchor="ctr">
            <a:noAutofit/>
          </a:bodyPr>
          <a:lstStyle/>
          <a:p>
            <a:pPr algn="ctr" defTabSz="963613" eaLnBrk="0" hangingPunct="0">
              <a:tabLst>
                <a:tab pos="1257300" algn="l"/>
              </a:tabLst>
            </a:pPr>
            <a:r>
              <a:rPr lang="en-US" sz="1200" dirty="0">
                <a:solidFill>
                  <a:srgbClr val="FFFFFF"/>
                </a:solidFill>
                <a:latin typeface="+mn-lt"/>
              </a:rPr>
              <a:t>Sample query</a:t>
            </a:r>
            <a:endParaRPr lang="en-IN" sz="1200" dirty="0" err="1">
              <a:solidFill>
                <a:srgbClr val="FFFFFF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00376260"/>
      </p:ext>
    </p:extLst>
  </p:cSld>
  <p:clrMapOvr>
    <a:masterClrMapping/>
  </p:clrMapOvr>
  <p:transition>
    <p:wipe dir="r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8CDDF7E-7434-0066-625D-C207EF961F8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60000" y="1079500"/>
            <a:ext cx="4590000" cy="1128679"/>
          </a:xfrm>
        </p:spPr>
        <p:txBody>
          <a:bodyPr/>
          <a:lstStyle/>
          <a:p>
            <a:r>
              <a:rPr lang="en-US" dirty="0"/>
              <a:t>EXPLAIN shows the query plan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51381B-ECE8-CF58-36E8-F0B70151B8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1DA9FD-6EF8-4CC5-AF9B-B6159B5B937C}" type="slidenum">
              <a:rPr lang="en-GB" noProof="1" smtClean="0"/>
              <a:pPr/>
              <a:t>12</a:t>
            </a:fld>
            <a:endParaRPr lang="en-GB" noProof="1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EC6E9F-00C8-082D-C4C2-DE33A2A285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ea typeface="Deutsche Bank Text" panose="020B0503020202030204" pitchFamily="34" charset="0"/>
              </a:rPr>
              <a:t>Speaker name. Name of event or project. Date</a:t>
            </a:r>
            <a:endParaRPr lang="en-GB" dirty="0">
              <a:ea typeface="Deutsche Bank Text" panose="020B0503020202030204" pitchFamily="34" charset="0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7337F563-193D-1F1B-D342-ED8A397B6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EXPLAIN &amp; ANALYZE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8940114E-64C2-E22D-5882-001BA26D2741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130799" y="1079500"/>
            <a:ext cx="4590000" cy="1128679"/>
          </a:xfrm>
        </p:spPr>
        <p:txBody>
          <a:bodyPr/>
          <a:lstStyle/>
          <a:p>
            <a:r>
              <a:rPr lang="en-US" dirty="0"/>
              <a:t>ANALYZE adds actual execution time.</a:t>
            </a:r>
            <a:endParaRPr lang="en-IN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B0C06C7-2EC0-23DA-B5D6-8EE47DF6A111}"/>
              </a:ext>
            </a:extLst>
          </p:cNvPr>
          <p:cNvSpPr txBox="1"/>
          <p:nvPr/>
        </p:nvSpPr>
        <p:spPr bwMode="ltGray">
          <a:xfrm>
            <a:off x="2386873" y="2249065"/>
            <a:ext cx="4763436" cy="276999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IN" sz="1200" dirty="0">
                <a:latin typeface="+mn-lt"/>
              </a:rPr>
              <a:t>EXPLAIN ANALYZE SELECT * FROM students WHERE age &gt; 20;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C5D7ED8-6BBE-89B0-282D-0B2BAD88826E}"/>
              </a:ext>
            </a:extLst>
          </p:cNvPr>
          <p:cNvSpPr txBox="1"/>
          <p:nvPr/>
        </p:nvSpPr>
        <p:spPr bwMode="ltGray">
          <a:xfrm>
            <a:off x="2386873" y="3280131"/>
            <a:ext cx="4763436" cy="1200329"/>
          </a:xfrm>
          <a:prstGeom prst="rect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200" dirty="0">
                <a:latin typeface="+mn-lt"/>
              </a:rPr>
              <a:t>Seq Scan on students  (cost=0.00..35.50 rows=500 width=64)</a:t>
            </a:r>
          </a:p>
          <a:p>
            <a:r>
              <a:rPr lang="en-US" sz="1200" dirty="0">
                <a:latin typeface="+mn-lt"/>
              </a:rPr>
              <a:t>  Filter: (age &gt; 20)</a:t>
            </a:r>
          </a:p>
          <a:p>
            <a:r>
              <a:rPr lang="en-US" sz="1200" dirty="0">
                <a:latin typeface="+mn-lt"/>
              </a:rPr>
              <a:t>  Rows Removed by Filter: 100</a:t>
            </a:r>
          </a:p>
          <a:p>
            <a:r>
              <a:rPr lang="en-US" sz="1200" dirty="0">
                <a:latin typeface="+mn-lt"/>
              </a:rPr>
              <a:t>  -&gt; Actual rows: 500 loops: 1</a:t>
            </a:r>
          </a:p>
          <a:p>
            <a:r>
              <a:rPr lang="en-US" sz="1200" dirty="0">
                <a:latin typeface="+mn-lt"/>
              </a:rPr>
              <a:t>Planning Time: 0.125 </a:t>
            </a:r>
            <a:r>
              <a:rPr lang="en-US" sz="1200" dirty="0" err="1">
                <a:latin typeface="+mn-lt"/>
              </a:rPr>
              <a:t>ms</a:t>
            </a:r>
            <a:endParaRPr lang="en-US" sz="1200" dirty="0">
              <a:latin typeface="+mn-lt"/>
            </a:endParaRPr>
          </a:p>
          <a:p>
            <a:r>
              <a:rPr lang="en-US" sz="1200" dirty="0">
                <a:latin typeface="+mn-lt"/>
              </a:rPr>
              <a:t>Execution Time: 1.234 </a:t>
            </a:r>
            <a:r>
              <a:rPr lang="en-US" sz="1200" dirty="0" err="1">
                <a:latin typeface="+mn-lt"/>
              </a:rPr>
              <a:t>ms</a:t>
            </a:r>
            <a:endParaRPr lang="en-US" sz="1200" dirty="0">
              <a:latin typeface="+mn-lt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1646237-CC21-552F-9040-E5C83BF4BA62}"/>
              </a:ext>
            </a:extLst>
          </p:cNvPr>
          <p:cNvSpPr txBox="1"/>
          <p:nvPr/>
        </p:nvSpPr>
        <p:spPr bwMode="ltGray">
          <a:xfrm>
            <a:off x="2386873" y="2912341"/>
            <a:ext cx="862165" cy="276999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IN" sz="1200" dirty="0">
                <a:latin typeface="+mn-lt"/>
              </a:rPr>
              <a:t>Output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3988EEE-4110-B6CD-20DE-1B85790C1100}"/>
              </a:ext>
            </a:extLst>
          </p:cNvPr>
          <p:cNvSpPr txBox="1"/>
          <p:nvPr/>
        </p:nvSpPr>
        <p:spPr bwMode="ltGray">
          <a:xfrm>
            <a:off x="2386873" y="1898283"/>
            <a:ext cx="1202633" cy="276999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IN" sz="1200" dirty="0">
                <a:latin typeface="+mn-lt"/>
              </a:rPr>
              <a:t>Sample query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9C7209E-BBA5-B9C6-0446-9D3D5BFC5561}"/>
              </a:ext>
            </a:extLst>
          </p:cNvPr>
          <p:cNvCxnSpPr>
            <a:stCxn id="15" idx="2"/>
          </p:cNvCxnSpPr>
          <p:nvPr/>
        </p:nvCxnSpPr>
        <p:spPr bwMode="auto">
          <a:xfrm>
            <a:off x="4768591" y="2526064"/>
            <a:ext cx="7690" cy="754067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/>
          </a:ln>
        </p:spPr>
      </p:cxnSp>
    </p:spTree>
    <p:extLst>
      <p:ext uri="{BB962C8B-B14F-4D97-AF65-F5344CB8AC3E}">
        <p14:creationId xmlns:p14="http://schemas.microsoft.com/office/powerpoint/2010/main" val="947776206"/>
      </p:ext>
    </p:extLst>
  </p:cSld>
  <p:clrMapOvr>
    <a:masterClrMapping/>
  </p:clrMapOvr>
  <p:transition>
    <p:wipe dir="r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F056CB-47EC-00E2-BF4F-9052E3AA19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1DA9FD-6EF8-4CC5-AF9B-B6159B5B937C}" type="slidenum">
              <a:rPr lang="en-GB" noProof="1" smtClean="0"/>
              <a:pPr/>
              <a:t>13</a:t>
            </a:fld>
            <a:endParaRPr lang="en-GB" noProof="1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4000824-D354-9EAE-5022-4E0E01E442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ea typeface="Deutsche Bank Text" panose="020B0503020202030204" pitchFamily="34" charset="0"/>
              </a:rPr>
              <a:t>Speaker name. Name of event or project. Date</a:t>
            </a:r>
            <a:endParaRPr lang="en-GB" dirty="0">
              <a:ea typeface="Deutsche Bank Text" panose="020B0503020202030204" pitchFamily="34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17640C8-BB74-76CD-CE8F-75AEE899B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Built-in Functions - </a:t>
            </a:r>
            <a:r>
              <a:rPr lang="en-US" dirty="0"/>
              <a:t>String Functions in PostgreSQL</a:t>
            </a:r>
            <a:endParaRPr lang="en-IN" dirty="0"/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84CAC415-DC68-B8D6-9F31-C53FDD8EAB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7758201"/>
              </p:ext>
            </p:extLst>
          </p:nvPr>
        </p:nvGraphicFramePr>
        <p:xfrm>
          <a:off x="871356" y="1356841"/>
          <a:ext cx="8337912" cy="4187924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2326216">
                  <a:extLst>
                    <a:ext uri="{9D8B030D-6E8A-4147-A177-3AD203B41FA5}">
                      <a16:colId xmlns:a16="http://schemas.microsoft.com/office/drawing/2014/main" val="463986757"/>
                    </a:ext>
                  </a:extLst>
                </a:gridCol>
                <a:gridCol w="2140085">
                  <a:extLst>
                    <a:ext uri="{9D8B030D-6E8A-4147-A177-3AD203B41FA5}">
                      <a16:colId xmlns:a16="http://schemas.microsoft.com/office/drawing/2014/main" val="3671989884"/>
                    </a:ext>
                  </a:extLst>
                </a:gridCol>
                <a:gridCol w="2587558">
                  <a:extLst>
                    <a:ext uri="{9D8B030D-6E8A-4147-A177-3AD203B41FA5}">
                      <a16:colId xmlns:a16="http://schemas.microsoft.com/office/drawing/2014/main" val="591597760"/>
                    </a:ext>
                  </a:extLst>
                </a:gridCol>
                <a:gridCol w="1284053">
                  <a:extLst>
                    <a:ext uri="{9D8B030D-6E8A-4147-A177-3AD203B41FA5}">
                      <a16:colId xmlns:a16="http://schemas.microsoft.com/office/drawing/2014/main" val="1492831908"/>
                    </a:ext>
                  </a:extLst>
                </a:gridCol>
              </a:tblGrid>
              <a:tr h="250956">
                <a:tc>
                  <a:txBody>
                    <a:bodyPr/>
                    <a:lstStyle/>
                    <a:p>
                      <a:pPr algn="ctr"/>
                      <a:r>
                        <a:rPr lang="en-IN" sz="1050" dirty="0"/>
                        <a:t>Function</a:t>
                      </a:r>
                    </a:p>
                  </a:txBody>
                  <a:tcPr marL="79864" marR="79864" marT="39932" marB="39932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50"/>
                        <a:t>Description</a:t>
                      </a:r>
                    </a:p>
                  </a:txBody>
                  <a:tcPr marL="79864" marR="79864" marT="39932" marB="39932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50"/>
                        <a:t>Example</a:t>
                      </a:r>
                    </a:p>
                  </a:txBody>
                  <a:tcPr marL="79864" marR="79864" marT="39932" marB="39932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50" dirty="0"/>
                        <a:t>Result</a:t>
                      </a:r>
                    </a:p>
                  </a:txBody>
                  <a:tcPr marL="79864" marR="79864" marT="39932" marB="39932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3744129"/>
                  </a:ext>
                </a:extLst>
              </a:tr>
              <a:tr h="443888">
                <a:tc>
                  <a:txBody>
                    <a:bodyPr/>
                    <a:lstStyle/>
                    <a:p>
                      <a:pPr algn="ctr"/>
                      <a:r>
                        <a:rPr lang="en-IN" sz="1050" dirty="0"/>
                        <a:t>LENGTH(str)</a:t>
                      </a:r>
                    </a:p>
                  </a:txBody>
                  <a:tcPr marL="79864" marR="79864" marT="39932" marB="3993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50"/>
                        <a:t>Returns number of characters</a:t>
                      </a:r>
                    </a:p>
                  </a:txBody>
                  <a:tcPr marL="79864" marR="79864" marT="39932" marB="3993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50"/>
                        <a:t>LENGTH('hello')</a:t>
                      </a:r>
                    </a:p>
                  </a:txBody>
                  <a:tcPr marL="79864" marR="79864" marT="39932" marB="3993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50"/>
                        <a:t>5</a:t>
                      </a:r>
                    </a:p>
                  </a:txBody>
                  <a:tcPr marL="79864" marR="79864" marT="39932" marB="39932" anchor="ctr"/>
                </a:tc>
                <a:extLst>
                  <a:ext uri="{0D108BD9-81ED-4DB2-BD59-A6C34878D82A}">
                    <a16:rowId xmlns:a16="http://schemas.microsoft.com/office/drawing/2014/main" val="2757316971"/>
                  </a:ext>
                </a:extLst>
              </a:tr>
              <a:tr h="443888">
                <a:tc>
                  <a:txBody>
                    <a:bodyPr/>
                    <a:lstStyle/>
                    <a:p>
                      <a:pPr algn="ctr"/>
                      <a:r>
                        <a:rPr lang="en-IN" sz="1050" dirty="0"/>
                        <a:t>LOWER(str)</a:t>
                      </a:r>
                    </a:p>
                  </a:txBody>
                  <a:tcPr marL="79864" marR="79864" marT="39932" marB="3993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50" dirty="0"/>
                        <a:t>Converts to lowercase</a:t>
                      </a:r>
                    </a:p>
                  </a:txBody>
                  <a:tcPr marL="79864" marR="79864" marT="39932" marB="3993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50"/>
                        <a:t>LOWER('Postgres')</a:t>
                      </a:r>
                    </a:p>
                  </a:txBody>
                  <a:tcPr marL="79864" marR="79864" marT="39932" marB="3993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50"/>
                        <a:t>postgres</a:t>
                      </a:r>
                    </a:p>
                  </a:txBody>
                  <a:tcPr marL="79864" marR="79864" marT="39932" marB="39932" anchor="ctr"/>
                </a:tc>
                <a:extLst>
                  <a:ext uri="{0D108BD9-81ED-4DB2-BD59-A6C34878D82A}">
                    <a16:rowId xmlns:a16="http://schemas.microsoft.com/office/drawing/2014/main" val="1976390049"/>
                  </a:ext>
                </a:extLst>
              </a:tr>
              <a:tr h="443888">
                <a:tc>
                  <a:txBody>
                    <a:bodyPr/>
                    <a:lstStyle/>
                    <a:p>
                      <a:pPr algn="ctr"/>
                      <a:r>
                        <a:rPr lang="en-IN" sz="1050"/>
                        <a:t>UPPER(str)</a:t>
                      </a:r>
                    </a:p>
                  </a:txBody>
                  <a:tcPr marL="79864" marR="79864" marT="39932" marB="3993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50" dirty="0"/>
                        <a:t>Converts to uppercase</a:t>
                      </a:r>
                    </a:p>
                  </a:txBody>
                  <a:tcPr marL="79864" marR="79864" marT="39932" marB="3993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50"/>
                        <a:t>UPPER('sql')</a:t>
                      </a:r>
                    </a:p>
                  </a:txBody>
                  <a:tcPr marL="79864" marR="79864" marT="39932" marB="3993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50"/>
                        <a:t>SQL</a:t>
                      </a:r>
                    </a:p>
                  </a:txBody>
                  <a:tcPr marL="79864" marR="79864" marT="39932" marB="39932" anchor="ctr"/>
                </a:tc>
                <a:extLst>
                  <a:ext uri="{0D108BD9-81ED-4DB2-BD59-A6C34878D82A}">
                    <a16:rowId xmlns:a16="http://schemas.microsoft.com/office/drawing/2014/main" val="2856230663"/>
                  </a:ext>
                </a:extLst>
              </a:tr>
              <a:tr h="636820">
                <a:tc>
                  <a:txBody>
                    <a:bodyPr/>
                    <a:lstStyle/>
                    <a:p>
                      <a:pPr algn="ctr"/>
                      <a:r>
                        <a:rPr lang="en-IN" sz="1050"/>
                        <a:t>INITCAP(str)</a:t>
                      </a:r>
                    </a:p>
                  </a:txBody>
                  <a:tcPr marL="79864" marR="79864" marT="39932" marB="3993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Capitalizes first letter of each word</a:t>
                      </a:r>
                    </a:p>
                  </a:txBody>
                  <a:tcPr marL="79864" marR="79864" marT="39932" marB="3993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50"/>
                        <a:t>INITCAP('hello world')</a:t>
                      </a:r>
                    </a:p>
                  </a:txBody>
                  <a:tcPr marL="79864" marR="79864" marT="39932" marB="3993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50"/>
                        <a:t>Hello World</a:t>
                      </a:r>
                    </a:p>
                  </a:txBody>
                  <a:tcPr marL="79864" marR="79864" marT="39932" marB="39932" anchor="ctr"/>
                </a:tc>
                <a:extLst>
                  <a:ext uri="{0D108BD9-81ED-4DB2-BD59-A6C34878D82A}">
                    <a16:rowId xmlns:a16="http://schemas.microsoft.com/office/drawing/2014/main" val="4264405263"/>
                  </a:ext>
                </a:extLst>
              </a:tr>
              <a:tr h="443888">
                <a:tc>
                  <a:txBody>
                    <a:bodyPr/>
                    <a:lstStyle/>
                    <a:p>
                      <a:pPr algn="ctr"/>
                      <a:r>
                        <a:rPr lang="en-IN" sz="1050"/>
                        <a:t>CONCAT(a, b)</a:t>
                      </a:r>
                    </a:p>
                  </a:txBody>
                  <a:tcPr marL="79864" marR="79864" marT="39932" marB="3993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50"/>
                        <a:t>Joins strings</a:t>
                      </a:r>
                    </a:p>
                  </a:txBody>
                  <a:tcPr marL="79864" marR="79864" marT="39932" marB="3993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50" dirty="0"/>
                        <a:t>CONCAT('foo', 'bar')</a:t>
                      </a:r>
                    </a:p>
                  </a:txBody>
                  <a:tcPr marL="79864" marR="79864" marT="39932" marB="3993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50"/>
                        <a:t>foobar</a:t>
                      </a:r>
                    </a:p>
                  </a:txBody>
                  <a:tcPr marL="79864" marR="79864" marT="39932" marB="39932" anchor="ctr"/>
                </a:tc>
                <a:extLst>
                  <a:ext uri="{0D108BD9-81ED-4DB2-BD59-A6C34878D82A}">
                    <a16:rowId xmlns:a16="http://schemas.microsoft.com/office/drawing/2014/main" val="551966967"/>
                  </a:ext>
                </a:extLst>
              </a:tr>
              <a:tr h="636820">
                <a:tc>
                  <a:txBody>
                    <a:bodyPr/>
                    <a:lstStyle/>
                    <a:p>
                      <a:pPr algn="ctr"/>
                      <a:r>
                        <a:rPr lang="en-IN" sz="1050"/>
                        <a:t>SUBSTRING(str FROM start FOR length)</a:t>
                      </a:r>
                    </a:p>
                  </a:txBody>
                  <a:tcPr marL="79864" marR="79864" marT="39932" marB="3993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/>
                        <a:t>Extracts part of a string</a:t>
                      </a:r>
                    </a:p>
                  </a:txBody>
                  <a:tcPr marL="79864" marR="79864" marT="39932" marB="3993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50" dirty="0"/>
                        <a:t>SUBSTRING('PostgreSQL' FROM 1 FOR 4)</a:t>
                      </a:r>
                    </a:p>
                  </a:txBody>
                  <a:tcPr marL="79864" marR="79864" marT="39932" marB="3993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50"/>
                        <a:t>Post</a:t>
                      </a:r>
                    </a:p>
                  </a:txBody>
                  <a:tcPr marL="79864" marR="79864" marT="39932" marB="39932" anchor="ctr"/>
                </a:tc>
                <a:extLst>
                  <a:ext uri="{0D108BD9-81ED-4DB2-BD59-A6C34878D82A}">
                    <a16:rowId xmlns:a16="http://schemas.microsoft.com/office/drawing/2014/main" val="945176729"/>
                  </a:ext>
                </a:extLst>
              </a:tr>
              <a:tr h="443888">
                <a:tc>
                  <a:txBody>
                    <a:bodyPr/>
                    <a:lstStyle/>
                    <a:p>
                      <a:pPr algn="ctr"/>
                      <a:r>
                        <a:rPr lang="en-IN" sz="1050"/>
                        <a:t>TRIM(str)</a:t>
                      </a:r>
                    </a:p>
                  </a:txBody>
                  <a:tcPr marL="79864" marR="79864" marT="39932" marB="3993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/>
                        <a:t>Removes spaces from both ends</a:t>
                      </a:r>
                    </a:p>
                  </a:txBody>
                  <a:tcPr marL="79864" marR="79864" marT="39932" marB="3993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50"/>
                        <a:t>TRIM(' data ')</a:t>
                      </a:r>
                    </a:p>
                  </a:txBody>
                  <a:tcPr marL="79864" marR="79864" marT="39932" marB="3993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50" dirty="0"/>
                        <a:t>data</a:t>
                      </a:r>
                    </a:p>
                  </a:txBody>
                  <a:tcPr marL="79864" marR="79864" marT="39932" marB="39932" anchor="ctr"/>
                </a:tc>
                <a:extLst>
                  <a:ext uri="{0D108BD9-81ED-4DB2-BD59-A6C34878D82A}">
                    <a16:rowId xmlns:a16="http://schemas.microsoft.com/office/drawing/2014/main" val="2882854405"/>
                  </a:ext>
                </a:extLst>
              </a:tr>
              <a:tr h="443888">
                <a:tc>
                  <a:txBody>
                    <a:bodyPr/>
                    <a:lstStyle/>
                    <a:p>
                      <a:pPr algn="ctr"/>
                      <a:r>
                        <a:rPr lang="en-IN" sz="1050"/>
                        <a:t>REPLACE(str, from, to)</a:t>
                      </a:r>
                    </a:p>
                  </a:txBody>
                  <a:tcPr marL="79864" marR="79864" marT="39932" marB="3993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50"/>
                        <a:t>Replaces text</a:t>
                      </a:r>
                    </a:p>
                  </a:txBody>
                  <a:tcPr marL="79864" marR="79864" marT="39932" marB="3993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50" dirty="0"/>
                        <a:t>REPLACE('</a:t>
                      </a:r>
                      <a:r>
                        <a:rPr lang="en-IN" sz="1050" dirty="0" err="1"/>
                        <a:t>abcabc</a:t>
                      </a:r>
                      <a:r>
                        <a:rPr lang="en-IN" sz="1050" dirty="0"/>
                        <a:t>', 'a', 'x')</a:t>
                      </a:r>
                    </a:p>
                  </a:txBody>
                  <a:tcPr marL="79864" marR="79864" marT="39932" marB="3993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50" dirty="0" err="1"/>
                        <a:t>xbcxbc</a:t>
                      </a:r>
                      <a:endParaRPr lang="en-IN" sz="1050" dirty="0"/>
                    </a:p>
                  </a:txBody>
                  <a:tcPr marL="79864" marR="79864" marT="39932" marB="39932" anchor="ctr"/>
                </a:tc>
                <a:extLst>
                  <a:ext uri="{0D108BD9-81ED-4DB2-BD59-A6C34878D82A}">
                    <a16:rowId xmlns:a16="http://schemas.microsoft.com/office/drawing/2014/main" val="36461534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26765274"/>
      </p:ext>
    </p:extLst>
  </p:cSld>
  <p:clrMapOvr>
    <a:masterClrMapping/>
  </p:clrMapOvr>
  <p:transition>
    <p:wipe dir="r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6CDDD3E-8B89-E9E9-10F3-41FDA9EAA2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1DA9FD-6EF8-4CC5-AF9B-B6159B5B937C}" type="slidenum">
              <a:rPr lang="en-GB" noProof="1" smtClean="0"/>
              <a:pPr/>
              <a:t>14</a:t>
            </a:fld>
            <a:endParaRPr lang="en-GB" noProof="1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07AC2FB-6D46-F187-FFDC-69652E9731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ea typeface="Deutsche Bank Text" panose="020B0503020202030204" pitchFamily="34" charset="0"/>
              </a:rPr>
              <a:t>Speaker name. Name of event or project. Date</a:t>
            </a:r>
            <a:endParaRPr lang="en-GB" dirty="0">
              <a:ea typeface="Deutsche Bank Text" panose="020B0503020202030204" pitchFamily="34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09098C7-58FC-F4B9-1193-BC59F095B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Built-in Functions - </a:t>
            </a:r>
            <a:r>
              <a:rPr lang="en-US" dirty="0"/>
              <a:t>Date Functions in PostgreSQL</a:t>
            </a:r>
            <a:endParaRPr lang="en-IN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0CE9DFF-F47A-1001-31B1-E3BE84AC80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6272079"/>
              </p:ext>
            </p:extLst>
          </p:nvPr>
        </p:nvGraphicFramePr>
        <p:xfrm>
          <a:off x="1079634" y="1239390"/>
          <a:ext cx="7921356" cy="4810497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980339">
                  <a:extLst>
                    <a:ext uri="{9D8B030D-6E8A-4147-A177-3AD203B41FA5}">
                      <a16:colId xmlns:a16="http://schemas.microsoft.com/office/drawing/2014/main" val="3599082729"/>
                    </a:ext>
                  </a:extLst>
                </a:gridCol>
                <a:gridCol w="1980339">
                  <a:extLst>
                    <a:ext uri="{9D8B030D-6E8A-4147-A177-3AD203B41FA5}">
                      <a16:colId xmlns:a16="http://schemas.microsoft.com/office/drawing/2014/main" val="2122973934"/>
                    </a:ext>
                  </a:extLst>
                </a:gridCol>
                <a:gridCol w="1980339">
                  <a:extLst>
                    <a:ext uri="{9D8B030D-6E8A-4147-A177-3AD203B41FA5}">
                      <a16:colId xmlns:a16="http://schemas.microsoft.com/office/drawing/2014/main" val="1208692941"/>
                    </a:ext>
                  </a:extLst>
                </a:gridCol>
                <a:gridCol w="1980339">
                  <a:extLst>
                    <a:ext uri="{9D8B030D-6E8A-4147-A177-3AD203B41FA5}">
                      <a16:colId xmlns:a16="http://schemas.microsoft.com/office/drawing/2014/main" val="3781109471"/>
                    </a:ext>
                  </a:extLst>
                </a:gridCol>
              </a:tblGrid>
              <a:tr h="253262">
                <a:tc>
                  <a:txBody>
                    <a:bodyPr/>
                    <a:lstStyle/>
                    <a:p>
                      <a:pPr algn="ctr"/>
                      <a:r>
                        <a:rPr lang="en-IN" sz="1000" dirty="0"/>
                        <a:t>Function</a:t>
                      </a:r>
                    </a:p>
                  </a:txBody>
                  <a:tcPr marL="70167" marR="70167" marT="35083" marB="35083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 dirty="0"/>
                        <a:t>Description</a:t>
                      </a:r>
                    </a:p>
                  </a:txBody>
                  <a:tcPr marL="70167" marR="70167" marT="35083" marB="35083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 dirty="0"/>
                        <a:t>Example</a:t>
                      </a:r>
                    </a:p>
                  </a:txBody>
                  <a:tcPr marL="70167" marR="70167" marT="35083" marB="35083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 dirty="0"/>
                        <a:t>Result</a:t>
                      </a:r>
                    </a:p>
                  </a:txBody>
                  <a:tcPr marL="70167" marR="70167" marT="35083" marB="35083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3561121"/>
                  </a:ext>
                </a:extLst>
              </a:tr>
              <a:tr h="447965">
                <a:tc>
                  <a:txBody>
                    <a:bodyPr/>
                    <a:lstStyle/>
                    <a:p>
                      <a:r>
                        <a:rPr lang="en-IN" sz="1000" dirty="0"/>
                        <a:t>CURRENT_DATE</a:t>
                      </a:r>
                    </a:p>
                  </a:txBody>
                  <a:tcPr marL="70167" marR="70167" marT="35083" marB="35083" anchor="ctr"/>
                </a:tc>
                <a:tc>
                  <a:txBody>
                    <a:bodyPr/>
                    <a:lstStyle/>
                    <a:p>
                      <a:r>
                        <a:rPr lang="en-IN" sz="1000"/>
                        <a:t>Returns today’s date</a:t>
                      </a:r>
                    </a:p>
                  </a:txBody>
                  <a:tcPr marL="70167" marR="70167" marT="35083" marB="35083" anchor="ctr"/>
                </a:tc>
                <a:tc>
                  <a:txBody>
                    <a:bodyPr/>
                    <a:lstStyle/>
                    <a:p>
                      <a:r>
                        <a:rPr lang="en-IN" sz="1000" dirty="0"/>
                        <a:t>SELECT CURRENT_DATE;</a:t>
                      </a:r>
                    </a:p>
                  </a:txBody>
                  <a:tcPr marL="70167" marR="70167" marT="35083" marB="35083" anchor="ctr"/>
                </a:tc>
                <a:tc>
                  <a:txBody>
                    <a:bodyPr/>
                    <a:lstStyle/>
                    <a:p>
                      <a:r>
                        <a:rPr lang="en-IN" sz="1000" dirty="0"/>
                        <a:t>2025-06-16</a:t>
                      </a:r>
                    </a:p>
                  </a:txBody>
                  <a:tcPr marL="70167" marR="70167" marT="35083" marB="35083" anchor="ctr"/>
                </a:tc>
                <a:extLst>
                  <a:ext uri="{0D108BD9-81ED-4DB2-BD59-A6C34878D82A}">
                    <a16:rowId xmlns:a16="http://schemas.microsoft.com/office/drawing/2014/main" val="2202521068"/>
                  </a:ext>
                </a:extLst>
              </a:tr>
              <a:tr h="642668">
                <a:tc>
                  <a:txBody>
                    <a:bodyPr/>
                    <a:lstStyle/>
                    <a:p>
                      <a:r>
                        <a:rPr lang="en-IN" sz="1000"/>
                        <a:t>CURRENT_TIMESTAMP</a:t>
                      </a:r>
                    </a:p>
                  </a:txBody>
                  <a:tcPr marL="70167" marR="70167" marT="35083" marB="35083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Returns current date and time</a:t>
                      </a:r>
                    </a:p>
                  </a:txBody>
                  <a:tcPr marL="70167" marR="70167" marT="35083" marB="35083" anchor="ctr"/>
                </a:tc>
                <a:tc>
                  <a:txBody>
                    <a:bodyPr/>
                    <a:lstStyle/>
                    <a:p>
                      <a:r>
                        <a:rPr lang="en-IN" sz="1000"/>
                        <a:t>SELECT CURRENT_TIMESTAMP;</a:t>
                      </a:r>
                    </a:p>
                  </a:txBody>
                  <a:tcPr marL="70167" marR="70167" marT="35083" marB="35083" anchor="ctr"/>
                </a:tc>
                <a:tc>
                  <a:txBody>
                    <a:bodyPr/>
                    <a:lstStyle/>
                    <a:p>
                      <a:r>
                        <a:rPr lang="en-IN" sz="1000"/>
                        <a:t>2025-06-16 14:23:45.123</a:t>
                      </a:r>
                    </a:p>
                  </a:txBody>
                  <a:tcPr marL="70167" marR="70167" marT="35083" marB="35083" anchor="ctr"/>
                </a:tc>
                <a:extLst>
                  <a:ext uri="{0D108BD9-81ED-4DB2-BD59-A6C34878D82A}">
                    <a16:rowId xmlns:a16="http://schemas.microsoft.com/office/drawing/2014/main" val="5968339"/>
                  </a:ext>
                </a:extLst>
              </a:tr>
              <a:tr h="642668">
                <a:tc>
                  <a:txBody>
                    <a:bodyPr/>
                    <a:lstStyle/>
                    <a:p>
                      <a:r>
                        <a:rPr lang="en-IN" sz="1000"/>
                        <a:t>AGE(date)</a:t>
                      </a:r>
                    </a:p>
                  </a:txBody>
                  <a:tcPr marL="70167" marR="70167" marT="35083" marB="35083" anchor="ctr"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Calculates time difference from now</a:t>
                      </a:r>
                    </a:p>
                  </a:txBody>
                  <a:tcPr marL="70167" marR="70167" marT="35083" marB="35083" anchor="ctr"/>
                </a:tc>
                <a:tc>
                  <a:txBody>
                    <a:bodyPr/>
                    <a:lstStyle/>
                    <a:p>
                      <a:r>
                        <a:rPr lang="en-IN" sz="1000" dirty="0"/>
                        <a:t>AGE('2000-01-01')</a:t>
                      </a:r>
                    </a:p>
                  </a:txBody>
                  <a:tcPr marL="70167" marR="70167" marT="35083" marB="35083" anchor="ctr"/>
                </a:tc>
                <a:tc>
                  <a:txBody>
                    <a:bodyPr/>
                    <a:lstStyle/>
                    <a:p>
                      <a:r>
                        <a:rPr lang="en-IN" sz="1000"/>
                        <a:t>25 years ...</a:t>
                      </a:r>
                    </a:p>
                  </a:txBody>
                  <a:tcPr marL="70167" marR="70167" marT="35083" marB="35083" anchor="ctr"/>
                </a:tc>
                <a:extLst>
                  <a:ext uri="{0D108BD9-81ED-4DB2-BD59-A6C34878D82A}">
                    <a16:rowId xmlns:a16="http://schemas.microsoft.com/office/drawing/2014/main" val="3010774586"/>
                  </a:ext>
                </a:extLst>
              </a:tr>
              <a:tr h="642668">
                <a:tc>
                  <a:txBody>
                    <a:bodyPr/>
                    <a:lstStyle/>
                    <a:p>
                      <a:r>
                        <a:rPr lang="en-IN" sz="1000"/>
                        <a:t>EXTRACT(field FROM date)</a:t>
                      </a:r>
                    </a:p>
                  </a:txBody>
                  <a:tcPr marL="70167" marR="70167" marT="35083" marB="35083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Extracts part of the date</a:t>
                      </a:r>
                    </a:p>
                  </a:txBody>
                  <a:tcPr marL="70167" marR="70167" marT="35083" marB="35083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EXTRACT(YEAR FROM CURRENT_DATE)</a:t>
                      </a:r>
                    </a:p>
                  </a:txBody>
                  <a:tcPr marL="70167" marR="70167" marT="35083" marB="35083" anchor="ctr"/>
                </a:tc>
                <a:tc>
                  <a:txBody>
                    <a:bodyPr/>
                    <a:lstStyle/>
                    <a:p>
                      <a:r>
                        <a:rPr lang="en-IN" sz="1000"/>
                        <a:t>2025</a:t>
                      </a:r>
                    </a:p>
                  </a:txBody>
                  <a:tcPr marL="70167" marR="70167" marT="35083" marB="35083" anchor="ctr"/>
                </a:tc>
                <a:extLst>
                  <a:ext uri="{0D108BD9-81ED-4DB2-BD59-A6C34878D82A}">
                    <a16:rowId xmlns:a16="http://schemas.microsoft.com/office/drawing/2014/main" val="1348674201"/>
                  </a:ext>
                </a:extLst>
              </a:tr>
              <a:tr h="642668">
                <a:tc>
                  <a:txBody>
                    <a:bodyPr/>
                    <a:lstStyle/>
                    <a:p>
                      <a:r>
                        <a:rPr lang="en-IN" sz="1000"/>
                        <a:t>NOW()</a:t>
                      </a:r>
                    </a:p>
                  </a:txBody>
                  <a:tcPr marL="70167" marR="70167" marT="35083" marB="35083" anchor="ctr"/>
                </a:tc>
                <a:tc>
                  <a:txBody>
                    <a:bodyPr/>
                    <a:lstStyle/>
                    <a:p>
                      <a:r>
                        <a:rPr lang="en-IN" sz="1000"/>
                        <a:t>Same as CURRENT_TIMESTAMP</a:t>
                      </a:r>
                    </a:p>
                  </a:txBody>
                  <a:tcPr marL="70167" marR="70167" marT="35083" marB="35083" anchor="ctr"/>
                </a:tc>
                <a:tc>
                  <a:txBody>
                    <a:bodyPr/>
                    <a:lstStyle/>
                    <a:p>
                      <a:r>
                        <a:rPr lang="en-IN" sz="1000"/>
                        <a:t>SELECT NOW();</a:t>
                      </a:r>
                    </a:p>
                  </a:txBody>
                  <a:tcPr marL="70167" marR="70167" marT="35083" marB="35083" anchor="ctr"/>
                </a:tc>
                <a:tc>
                  <a:txBody>
                    <a:bodyPr/>
                    <a:lstStyle/>
                    <a:p>
                      <a:r>
                        <a:rPr lang="en-IN" sz="1000"/>
                        <a:t>2025-06-16 14:23:45.123</a:t>
                      </a:r>
                    </a:p>
                  </a:txBody>
                  <a:tcPr marL="70167" marR="70167" marT="35083" marB="35083" anchor="ctr"/>
                </a:tc>
                <a:extLst>
                  <a:ext uri="{0D108BD9-81ED-4DB2-BD59-A6C34878D82A}">
                    <a16:rowId xmlns:a16="http://schemas.microsoft.com/office/drawing/2014/main" val="959174756"/>
                  </a:ext>
                </a:extLst>
              </a:tr>
              <a:tr h="447965">
                <a:tc>
                  <a:txBody>
                    <a:bodyPr/>
                    <a:lstStyle/>
                    <a:p>
                      <a:r>
                        <a:rPr lang="en-IN" sz="1000"/>
                        <a:t>DATE_TRUNC('field', timestamp)</a:t>
                      </a:r>
                    </a:p>
                  </a:txBody>
                  <a:tcPr marL="70167" marR="70167" marT="35083" marB="35083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Rounds to start of unit</a:t>
                      </a:r>
                    </a:p>
                  </a:txBody>
                  <a:tcPr marL="70167" marR="70167" marT="35083" marB="35083" anchor="ctr"/>
                </a:tc>
                <a:tc>
                  <a:txBody>
                    <a:bodyPr/>
                    <a:lstStyle/>
                    <a:p>
                      <a:r>
                        <a:rPr lang="en-IN" sz="1000"/>
                        <a:t>DATE_TRUNC('month', NOW())</a:t>
                      </a:r>
                    </a:p>
                  </a:txBody>
                  <a:tcPr marL="70167" marR="70167" marT="35083" marB="35083" anchor="ctr"/>
                </a:tc>
                <a:tc>
                  <a:txBody>
                    <a:bodyPr/>
                    <a:lstStyle/>
                    <a:p>
                      <a:r>
                        <a:rPr lang="en-IN" sz="1000" dirty="0"/>
                        <a:t>2025-06-01 00:00:00</a:t>
                      </a:r>
                    </a:p>
                  </a:txBody>
                  <a:tcPr marL="70167" marR="70167" marT="35083" marB="35083" anchor="ctr"/>
                </a:tc>
                <a:extLst>
                  <a:ext uri="{0D108BD9-81ED-4DB2-BD59-A6C34878D82A}">
                    <a16:rowId xmlns:a16="http://schemas.microsoft.com/office/drawing/2014/main" val="1433250293"/>
                  </a:ext>
                </a:extLst>
              </a:tr>
              <a:tr h="447965">
                <a:tc>
                  <a:txBody>
                    <a:bodyPr/>
                    <a:lstStyle/>
                    <a:p>
                      <a:r>
                        <a:rPr lang="en-IN" sz="1000"/>
                        <a:t>TO_CHAR(date, format)</a:t>
                      </a:r>
                    </a:p>
                  </a:txBody>
                  <a:tcPr marL="70167" marR="70167" marT="35083" marB="35083" anchor="ctr"/>
                </a:tc>
                <a:tc>
                  <a:txBody>
                    <a:bodyPr/>
                    <a:lstStyle/>
                    <a:p>
                      <a:r>
                        <a:rPr lang="en-IN" sz="1000"/>
                        <a:t>Formats date into string</a:t>
                      </a:r>
                    </a:p>
                  </a:txBody>
                  <a:tcPr marL="70167" marR="70167" marT="35083" marB="35083" anchor="ctr"/>
                </a:tc>
                <a:tc>
                  <a:txBody>
                    <a:bodyPr/>
                    <a:lstStyle/>
                    <a:p>
                      <a:r>
                        <a:rPr lang="en-IN" sz="1000"/>
                        <a:t>TO_CHAR(NOW(), 'YYYY-MM-DD')</a:t>
                      </a:r>
                    </a:p>
                  </a:txBody>
                  <a:tcPr marL="70167" marR="70167" marT="35083" marB="35083" anchor="ctr"/>
                </a:tc>
                <a:tc>
                  <a:txBody>
                    <a:bodyPr/>
                    <a:lstStyle/>
                    <a:p>
                      <a:r>
                        <a:rPr lang="en-IN" sz="1000"/>
                        <a:t>2025-06-16</a:t>
                      </a:r>
                    </a:p>
                  </a:txBody>
                  <a:tcPr marL="70167" marR="70167" marT="35083" marB="35083" anchor="ctr"/>
                </a:tc>
                <a:extLst>
                  <a:ext uri="{0D108BD9-81ED-4DB2-BD59-A6C34878D82A}">
                    <a16:rowId xmlns:a16="http://schemas.microsoft.com/office/drawing/2014/main" val="1281581944"/>
                  </a:ext>
                </a:extLst>
              </a:tr>
              <a:tr h="642668">
                <a:tc>
                  <a:txBody>
                    <a:bodyPr/>
                    <a:lstStyle/>
                    <a:p>
                      <a:r>
                        <a:rPr lang="en-IN" sz="1000"/>
                        <a:t>INTERVAL</a:t>
                      </a:r>
                    </a:p>
                  </a:txBody>
                  <a:tcPr marL="70167" marR="70167" marT="35083" marB="35083" anchor="ctr"/>
                </a:tc>
                <a:tc>
                  <a:txBody>
                    <a:bodyPr/>
                    <a:lstStyle/>
                    <a:p>
                      <a:r>
                        <a:rPr lang="en-IN" sz="1000"/>
                        <a:t>Represents time span</a:t>
                      </a:r>
                    </a:p>
                  </a:txBody>
                  <a:tcPr marL="70167" marR="70167" marT="35083" marB="35083" anchor="ctr"/>
                </a:tc>
                <a:tc>
                  <a:txBody>
                    <a:bodyPr/>
                    <a:lstStyle/>
                    <a:p>
                      <a:r>
                        <a:rPr lang="en-IN" sz="1000"/>
                        <a:t>NOW() + INTERVAL '7 days'</a:t>
                      </a:r>
                    </a:p>
                  </a:txBody>
                  <a:tcPr marL="70167" marR="70167" marT="35083" marB="35083" anchor="ctr"/>
                </a:tc>
                <a:tc>
                  <a:txBody>
                    <a:bodyPr/>
                    <a:lstStyle/>
                    <a:p>
                      <a:r>
                        <a:rPr lang="en-IN" sz="1000" dirty="0"/>
                        <a:t>2025-06-23 ...</a:t>
                      </a:r>
                    </a:p>
                  </a:txBody>
                  <a:tcPr marL="70167" marR="70167" marT="35083" marB="35083" anchor="ctr"/>
                </a:tc>
                <a:extLst>
                  <a:ext uri="{0D108BD9-81ED-4DB2-BD59-A6C34878D82A}">
                    <a16:rowId xmlns:a16="http://schemas.microsoft.com/office/drawing/2014/main" val="14994028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9581959"/>
      </p:ext>
    </p:extLst>
  </p:cSld>
  <p:clrMapOvr>
    <a:masterClrMapping/>
  </p:clrMapOvr>
  <p:transition>
    <p:wipe dir="r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8753F20-B171-80F3-ADFC-CAF76E674A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1DA9FD-6EF8-4CC5-AF9B-B6159B5B937C}" type="slidenum">
              <a:rPr lang="en-GB" noProof="1" smtClean="0"/>
              <a:pPr/>
              <a:t>15</a:t>
            </a:fld>
            <a:endParaRPr lang="en-GB" noProof="1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B8D4DE2-1003-F93B-2743-E21D790016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ea typeface="Deutsche Bank Text" panose="020B0503020202030204" pitchFamily="34" charset="0"/>
              </a:rPr>
              <a:t>Speaker name. Name of event or project. Date</a:t>
            </a:r>
            <a:endParaRPr lang="en-GB" dirty="0">
              <a:ea typeface="Deutsche Bank Text" panose="020B0503020202030204" pitchFamily="34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6A4DD47-7775-9633-BA7A-495C7C4DB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Built-in Functions - JSON/JSONB</a:t>
            </a:r>
            <a:r>
              <a:rPr lang="en-US" dirty="0"/>
              <a:t> Functions in PostgreSQL</a:t>
            </a:r>
            <a:endParaRPr lang="en-IN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E150F1B-1A5A-1D28-950C-8E21FCC556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8270632"/>
              </p:ext>
            </p:extLst>
          </p:nvPr>
        </p:nvGraphicFramePr>
        <p:xfrm>
          <a:off x="1202970" y="1679503"/>
          <a:ext cx="7674684" cy="2660408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569413">
                  <a:extLst>
                    <a:ext uri="{9D8B030D-6E8A-4147-A177-3AD203B41FA5}">
                      <a16:colId xmlns:a16="http://schemas.microsoft.com/office/drawing/2014/main" val="209241210"/>
                    </a:ext>
                  </a:extLst>
                </a:gridCol>
                <a:gridCol w="2431915">
                  <a:extLst>
                    <a:ext uri="{9D8B030D-6E8A-4147-A177-3AD203B41FA5}">
                      <a16:colId xmlns:a16="http://schemas.microsoft.com/office/drawing/2014/main" val="4008570277"/>
                    </a:ext>
                  </a:extLst>
                </a:gridCol>
                <a:gridCol w="2422187">
                  <a:extLst>
                    <a:ext uri="{9D8B030D-6E8A-4147-A177-3AD203B41FA5}">
                      <a16:colId xmlns:a16="http://schemas.microsoft.com/office/drawing/2014/main" val="3130879978"/>
                    </a:ext>
                  </a:extLst>
                </a:gridCol>
                <a:gridCol w="1251169">
                  <a:extLst>
                    <a:ext uri="{9D8B030D-6E8A-4147-A177-3AD203B41FA5}">
                      <a16:colId xmlns:a16="http://schemas.microsoft.com/office/drawing/2014/main" val="766103452"/>
                    </a:ext>
                  </a:extLst>
                </a:gridCol>
              </a:tblGrid>
              <a:tr h="348906">
                <a:tc>
                  <a:txBody>
                    <a:bodyPr/>
                    <a:lstStyle/>
                    <a:p>
                      <a:pPr algn="ctr"/>
                      <a:r>
                        <a:rPr lang="en-IN" sz="1000" dirty="0"/>
                        <a:t>Function/Operator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/>
                        <a:t>Description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/>
                        <a:t>Example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 dirty="0"/>
                        <a:t>Result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1941732"/>
                  </a:ext>
                </a:extLst>
              </a:tr>
              <a:tr h="566972">
                <a:tc>
                  <a:txBody>
                    <a:bodyPr/>
                    <a:lstStyle/>
                    <a:p>
                      <a:r>
                        <a:rPr lang="en-IN" sz="1000"/>
                        <a:t>-&gt;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Get JSON object field by key (as JSON)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000"/>
                        <a:t>data-&gt;'name'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000"/>
                        <a:t>"John"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81613334"/>
                  </a:ext>
                </a:extLst>
              </a:tr>
              <a:tr h="348906">
                <a:tc>
                  <a:txBody>
                    <a:bodyPr/>
                    <a:lstStyle/>
                    <a:p>
                      <a:r>
                        <a:rPr lang="en-IN" sz="1000"/>
                        <a:t>-&gt;&gt;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000"/>
                        <a:t>Get field as text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000"/>
                        <a:t>data-&gt;&gt;'name'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000"/>
                        <a:t>John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34262665"/>
                  </a:ext>
                </a:extLst>
              </a:tr>
              <a:tr h="348906">
                <a:tc>
                  <a:txBody>
                    <a:bodyPr/>
                    <a:lstStyle/>
                    <a:p>
                      <a:r>
                        <a:rPr lang="en-IN" sz="1000"/>
                        <a:t>#&gt;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000" dirty="0"/>
                        <a:t>Get nested JSON object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000"/>
                        <a:t>data#&gt;'{address,city}'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000"/>
                        <a:t>"Mumbai"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43181919"/>
                  </a:ext>
                </a:extLst>
              </a:tr>
              <a:tr h="348906">
                <a:tc>
                  <a:txBody>
                    <a:bodyPr/>
                    <a:lstStyle/>
                    <a:p>
                      <a:r>
                        <a:rPr lang="en-IN" sz="1000"/>
                        <a:t>#&gt;&gt;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Get nested field as text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000"/>
                        <a:t>data#&gt;&gt;'{address,city}'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000"/>
                        <a:t>Mumbai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42537174"/>
                  </a:ext>
                </a:extLst>
              </a:tr>
              <a:tr h="348906">
                <a:tc>
                  <a:txBody>
                    <a:bodyPr/>
                    <a:lstStyle/>
                    <a:p>
                      <a:r>
                        <a:rPr lang="en-IN" sz="1000"/>
                        <a:t>jsonb_each()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Expands object to key-value rows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000"/>
                        <a:t>jsonb_each(data)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000"/>
                        <a:t>key/value pairs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85441571"/>
                  </a:ext>
                </a:extLst>
              </a:tr>
              <a:tr h="348906">
                <a:tc>
                  <a:txBody>
                    <a:bodyPr/>
                    <a:lstStyle/>
                    <a:p>
                      <a:r>
                        <a:rPr lang="en-IN" sz="1000"/>
                        <a:t>jsonb_array_elements()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Expands JSON array to rows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jsonb_array_elements(data-&gt;'skills')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000" dirty="0"/>
                        <a:t>Each skill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236257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52558320"/>
      </p:ext>
    </p:extLst>
  </p:cSld>
  <p:clrMapOvr>
    <a:masterClrMapping/>
  </p:clrMapOvr>
  <p:transition>
    <p:wipe dir="r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6C4F717-F127-B87C-598C-28855DE6285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60000" y="3653984"/>
            <a:ext cx="4590000" cy="3186554"/>
          </a:xfrm>
        </p:spPr>
        <p:txBody>
          <a:bodyPr/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IN" dirty="0">
                <a:solidFill>
                  <a:srgbClr val="16184E"/>
                </a:solidFill>
              </a:rPr>
              <a:t>Reusable logic</a:t>
            </a:r>
          </a:p>
          <a:p>
            <a:pPr algn="ctr"/>
            <a:endParaRPr lang="en-IN" dirty="0">
              <a:solidFill>
                <a:srgbClr val="16184E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8C1581-1616-EC68-16BA-B12313603D7B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130799" y="3653984"/>
            <a:ext cx="4590000" cy="3186553"/>
          </a:xfrm>
        </p:spPr>
        <p:txBody>
          <a:bodyPr/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rgbClr val="16184E"/>
                </a:solidFill>
              </a:rPr>
              <a:t>Return types: scalar or table</a:t>
            </a:r>
            <a:endParaRPr lang="en-IN" dirty="0">
              <a:solidFill>
                <a:srgbClr val="16184E"/>
              </a:solidFill>
            </a:endParaRPr>
          </a:p>
          <a:p>
            <a:pPr algn="ctr"/>
            <a:endParaRPr lang="en-IN" dirty="0">
              <a:solidFill>
                <a:srgbClr val="16184E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918F85-4BB0-9447-3073-A130E61DC0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1DA9FD-6EF8-4CC5-AF9B-B6159B5B937C}" type="slidenum">
              <a:rPr lang="en-GB" noProof="1" smtClean="0"/>
              <a:pPr/>
              <a:t>16</a:t>
            </a:fld>
            <a:endParaRPr lang="en-GB" noProof="1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BEF8EE-A651-E0F4-92DC-CBA1203461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ea typeface="Deutsche Bank Text" panose="020B0503020202030204" pitchFamily="34" charset="0"/>
              </a:rPr>
              <a:t>Speaker name. Name of event or project. Date</a:t>
            </a:r>
            <a:endParaRPr lang="en-GB" dirty="0">
              <a:ea typeface="Deutsche Bank Text" panose="020B0503020202030204" pitchFamily="34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18D53F6-0307-1F2C-6BD4-9D9BA75A86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write PL/</a:t>
            </a:r>
            <a:r>
              <a:rPr lang="en-US" dirty="0" err="1"/>
              <a:t>pgSQL</a:t>
            </a:r>
            <a:r>
              <a:rPr lang="en-US" dirty="0"/>
              <a:t> Functions</a:t>
            </a:r>
            <a:endParaRPr lang="en-IN" dirty="0"/>
          </a:p>
        </p:txBody>
      </p:sp>
      <p:pic>
        <p:nvPicPr>
          <p:cNvPr id="13314" name="Picture 2" descr="Reuse - Free arrows icons">
            <a:extLst>
              <a:ext uri="{FF2B5EF4-FFF2-40B4-BE49-F238E27FC236}">
                <a16:creationId xmlns:a16="http://schemas.microsoft.com/office/drawing/2014/main" id="{67448237-BEBF-563F-7C9C-CD6195F98A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5000" y="2033080"/>
            <a:ext cx="1260000" cy="12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return&quot; Icon - Download for free – Iconduck">
            <a:extLst>
              <a:ext uri="{FF2B5EF4-FFF2-40B4-BE49-F238E27FC236}">
                <a16:creationId xmlns:a16="http://schemas.microsoft.com/office/drawing/2014/main" id="{549741F2-C4C6-3BBC-DC4D-2949EAC854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4413" y="2033079"/>
            <a:ext cx="1382772" cy="12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4512131"/>
      </p:ext>
    </p:extLst>
  </p:cSld>
  <p:clrMapOvr>
    <a:masterClrMapping/>
  </p:clrMapOvr>
  <p:transition>
    <p:wipe dir="r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2CA1F95-67F1-40FC-9E8E-4C695FADB5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1DA9FD-6EF8-4CC5-AF9B-B6159B5B937C}" type="slidenum">
              <a:rPr lang="en-GB" noProof="1" smtClean="0"/>
              <a:pPr/>
              <a:t>17</a:t>
            </a:fld>
            <a:endParaRPr lang="en-GB" noProof="1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1282948-0351-DB4F-9D57-CEE077C4EF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ea typeface="Deutsche Bank Text" panose="020B0503020202030204" pitchFamily="34" charset="0"/>
              </a:rPr>
              <a:t>Speaker name. Name of event or project. Date</a:t>
            </a:r>
            <a:endParaRPr lang="en-GB" dirty="0">
              <a:ea typeface="Deutsche Bank Text" panose="020B0503020202030204" pitchFamily="34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C0B97CF-278C-9FEB-0BA6-3A907E1DD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Writing Simple PL/</a:t>
            </a:r>
            <a:r>
              <a:rPr lang="en-US" dirty="0" err="1"/>
              <a:t>pgSQL</a:t>
            </a:r>
            <a:r>
              <a:rPr lang="en-US" dirty="0"/>
              <a:t> Functions</a:t>
            </a:r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BEA768-BFB8-F4C2-BC63-70B185858F51}"/>
              </a:ext>
            </a:extLst>
          </p:cNvPr>
          <p:cNvSpPr txBox="1"/>
          <p:nvPr/>
        </p:nvSpPr>
        <p:spPr bwMode="ltGray">
          <a:xfrm>
            <a:off x="3268069" y="1900627"/>
            <a:ext cx="5038926" cy="278416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lang="en-IN" sz="1200" dirty="0">
                <a:latin typeface="+mn-lt"/>
              </a:rPr>
              <a:t>CREATE FUNCTION add(a INT, b INT)</a:t>
            </a:r>
          </a:p>
          <a:p>
            <a:pPr>
              <a:lnSpc>
                <a:spcPct val="250000"/>
              </a:lnSpc>
            </a:pPr>
            <a:r>
              <a:rPr lang="en-IN" sz="1200" dirty="0">
                <a:latin typeface="+mn-lt"/>
              </a:rPr>
              <a:t>RETURNS INT AS $$</a:t>
            </a:r>
          </a:p>
          <a:p>
            <a:pPr>
              <a:lnSpc>
                <a:spcPct val="250000"/>
              </a:lnSpc>
            </a:pPr>
            <a:r>
              <a:rPr lang="en-IN" sz="1200" dirty="0">
                <a:latin typeface="+mn-lt"/>
              </a:rPr>
              <a:t>BEGIN</a:t>
            </a:r>
          </a:p>
          <a:p>
            <a:pPr>
              <a:lnSpc>
                <a:spcPct val="250000"/>
              </a:lnSpc>
            </a:pPr>
            <a:r>
              <a:rPr lang="en-IN" sz="1200" dirty="0">
                <a:latin typeface="+mn-lt"/>
              </a:rPr>
              <a:t>  RETURN a + b;</a:t>
            </a:r>
          </a:p>
          <a:p>
            <a:pPr>
              <a:lnSpc>
                <a:spcPct val="250000"/>
              </a:lnSpc>
            </a:pPr>
            <a:r>
              <a:rPr lang="en-IN" sz="1200" dirty="0">
                <a:latin typeface="+mn-lt"/>
              </a:rPr>
              <a:t>END;</a:t>
            </a:r>
          </a:p>
          <a:p>
            <a:pPr>
              <a:lnSpc>
                <a:spcPct val="250000"/>
              </a:lnSpc>
            </a:pPr>
            <a:r>
              <a:rPr lang="en-IN" sz="1200" dirty="0">
                <a:latin typeface="+mn-lt"/>
              </a:rPr>
              <a:t>$$ LANGUAGE </a:t>
            </a:r>
            <a:r>
              <a:rPr lang="en-IN" sz="1200" dirty="0" err="1">
                <a:latin typeface="+mn-lt"/>
              </a:rPr>
              <a:t>plpgsql</a:t>
            </a:r>
            <a:r>
              <a:rPr lang="en-IN" sz="1200" dirty="0">
                <a:latin typeface="+mn-lt"/>
              </a:rPr>
              <a:t>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2E4FD0-312D-9D8D-ECAA-2AEB25C4991E}"/>
              </a:ext>
            </a:extLst>
          </p:cNvPr>
          <p:cNvSpPr txBox="1"/>
          <p:nvPr/>
        </p:nvSpPr>
        <p:spPr bwMode="ltGray">
          <a:xfrm>
            <a:off x="3268069" y="1540515"/>
            <a:ext cx="2870084" cy="276999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dirty="0"/>
              <a:t>Example</a:t>
            </a:r>
            <a:r>
              <a:rPr lang="en-IN" sz="1200" dirty="0"/>
              <a:t> of writing PL/</a:t>
            </a:r>
            <a:r>
              <a:rPr lang="en-IN" sz="1200" dirty="0" err="1"/>
              <a:t>pgSQL</a:t>
            </a:r>
            <a:r>
              <a:rPr lang="en-IN" sz="1200" dirty="0"/>
              <a:t> function</a:t>
            </a:r>
            <a:endParaRPr lang="en-IN" sz="1200" dirty="0">
              <a:latin typeface="+mn-lt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6ADEE01-CE30-B87E-1F6C-A3E665543523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4999591" y="2364964"/>
            <a:ext cx="1741677" cy="24983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/>
          </a:ln>
        </p:spPr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0CBDB4A-21E1-B09D-E035-B5A03C90D4DA}"/>
              </a:ext>
            </a:extLst>
          </p:cNvPr>
          <p:cNvCxnSpPr>
            <a:cxnSpLocks/>
          </p:cNvCxnSpPr>
          <p:nvPr/>
        </p:nvCxnSpPr>
        <p:spPr bwMode="auto">
          <a:xfrm flipH="1">
            <a:off x="3949429" y="3135828"/>
            <a:ext cx="2334639" cy="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/>
          </a:ln>
        </p:spPr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1DD5661-8B55-FCBA-8FE7-EFEFF8C66EE7}"/>
              </a:ext>
            </a:extLst>
          </p:cNvPr>
          <p:cNvCxnSpPr>
            <a:cxnSpLocks/>
          </p:cNvCxnSpPr>
          <p:nvPr/>
        </p:nvCxnSpPr>
        <p:spPr bwMode="auto">
          <a:xfrm flipH="1">
            <a:off x="3803514" y="4064925"/>
            <a:ext cx="2480554" cy="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/>
          </a:ln>
        </p:spPr>
      </p:cxnSp>
      <p:sp>
        <p:nvSpPr>
          <p:cNvPr id="20" name="Right Brace 19">
            <a:extLst>
              <a:ext uri="{FF2B5EF4-FFF2-40B4-BE49-F238E27FC236}">
                <a16:creationId xmlns:a16="http://schemas.microsoft.com/office/drawing/2014/main" id="{78F75E94-E51D-A9E0-62B9-AE3C79F137BF}"/>
              </a:ext>
            </a:extLst>
          </p:cNvPr>
          <p:cNvSpPr/>
          <p:nvPr/>
        </p:nvSpPr>
        <p:spPr bwMode="auto">
          <a:xfrm>
            <a:off x="4610910" y="3306168"/>
            <a:ext cx="321013" cy="642024"/>
          </a:xfrm>
          <a:prstGeom prst="rightBrac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6E4BE12-48B1-F447-C916-85A6A3F3BF83}"/>
              </a:ext>
            </a:extLst>
          </p:cNvPr>
          <p:cNvSpPr/>
          <p:nvPr/>
        </p:nvSpPr>
        <p:spPr bwMode="auto">
          <a:xfrm>
            <a:off x="6572342" y="2422975"/>
            <a:ext cx="1511343" cy="301557"/>
          </a:xfrm>
          <a:prstGeom prst="rect">
            <a:avLst/>
          </a:prstGeom>
          <a:solidFill>
            <a:schemeClr val="accent1"/>
          </a:solidFill>
          <a:ln w="6350">
            <a:noFill/>
            <a:miter lim="800000"/>
            <a:headEnd/>
            <a:tailEnd/>
          </a:ln>
        </p:spPr>
        <p:txBody>
          <a:bodyPr lIns="100913" tIns="50457" rIns="100913" bIns="50457" rtlCol="0" anchor="ctr">
            <a:noAutofit/>
          </a:bodyPr>
          <a:lstStyle/>
          <a:p>
            <a:pPr algn="ctr" defTabSz="963613" eaLnBrk="0" hangingPunct="0">
              <a:tabLst>
                <a:tab pos="1257300" algn="l"/>
              </a:tabLst>
            </a:pPr>
            <a:r>
              <a:rPr lang="en-US" sz="1200" dirty="0">
                <a:solidFill>
                  <a:srgbClr val="FFFFFF"/>
                </a:solidFill>
                <a:latin typeface="+mn-lt"/>
              </a:rPr>
              <a:t>Function name</a:t>
            </a:r>
            <a:endParaRPr lang="en-IN" sz="1200" dirty="0" err="1">
              <a:solidFill>
                <a:srgbClr val="FFFFFF"/>
              </a:solidFill>
              <a:latin typeface="+mn-lt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C022A62-71BB-874A-D623-0F006F6886BF}"/>
              </a:ext>
            </a:extLst>
          </p:cNvPr>
          <p:cNvSpPr/>
          <p:nvPr/>
        </p:nvSpPr>
        <p:spPr bwMode="auto">
          <a:xfrm>
            <a:off x="6128425" y="2934913"/>
            <a:ext cx="1741677" cy="301557"/>
          </a:xfrm>
          <a:prstGeom prst="rect">
            <a:avLst/>
          </a:prstGeom>
          <a:solidFill>
            <a:schemeClr val="accent1"/>
          </a:solidFill>
          <a:ln w="6350">
            <a:noFill/>
            <a:miter lim="800000"/>
            <a:headEnd/>
            <a:tailEnd/>
          </a:ln>
        </p:spPr>
        <p:txBody>
          <a:bodyPr lIns="100913" tIns="50457" rIns="100913" bIns="50457" rtlCol="0" anchor="ctr">
            <a:noAutofit/>
          </a:bodyPr>
          <a:lstStyle/>
          <a:p>
            <a:pPr algn="ctr" defTabSz="963613" eaLnBrk="0" hangingPunct="0">
              <a:tabLst>
                <a:tab pos="1257300" algn="l"/>
              </a:tabLst>
            </a:pPr>
            <a:r>
              <a:rPr lang="en-US" sz="1200" dirty="0">
                <a:solidFill>
                  <a:srgbClr val="FFFFFF"/>
                </a:solidFill>
                <a:latin typeface="+mn-lt"/>
              </a:rPr>
              <a:t>Procedure being</a:t>
            </a:r>
            <a:endParaRPr lang="en-IN" sz="1200" dirty="0" err="1">
              <a:solidFill>
                <a:srgbClr val="FFFFFF"/>
              </a:solidFill>
              <a:latin typeface="+mn-lt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BAC0BE1-135F-285A-017F-D77154E0F68E}"/>
              </a:ext>
            </a:extLst>
          </p:cNvPr>
          <p:cNvSpPr/>
          <p:nvPr/>
        </p:nvSpPr>
        <p:spPr bwMode="auto">
          <a:xfrm>
            <a:off x="5958191" y="3914146"/>
            <a:ext cx="1668718" cy="301557"/>
          </a:xfrm>
          <a:prstGeom prst="rect">
            <a:avLst/>
          </a:prstGeom>
          <a:solidFill>
            <a:schemeClr val="accent1"/>
          </a:solidFill>
          <a:ln w="6350">
            <a:noFill/>
            <a:miter lim="800000"/>
            <a:headEnd/>
            <a:tailEnd/>
          </a:ln>
        </p:spPr>
        <p:txBody>
          <a:bodyPr lIns="100913" tIns="50457" rIns="100913" bIns="50457" rtlCol="0" anchor="ctr">
            <a:noAutofit/>
          </a:bodyPr>
          <a:lstStyle/>
          <a:p>
            <a:pPr algn="ctr" defTabSz="963613" eaLnBrk="0" hangingPunct="0">
              <a:tabLst>
                <a:tab pos="1257300" algn="l"/>
              </a:tabLst>
            </a:pPr>
            <a:r>
              <a:rPr lang="en-US" sz="1200" dirty="0">
                <a:solidFill>
                  <a:srgbClr val="FFFFFF"/>
                </a:solidFill>
                <a:latin typeface="+mn-lt"/>
              </a:rPr>
              <a:t>Procedure ends</a:t>
            </a:r>
            <a:endParaRPr lang="en-IN" sz="1200" dirty="0" err="1">
              <a:solidFill>
                <a:srgbClr val="FFFFFF"/>
              </a:solidFill>
              <a:latin typeface="+mn-lt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71C98D4-7E94-1264-39A9-F3B476872B12}"/>
              </a:ext>
            </a:extLst>
          </p:cNvPr>
          <p:cNvSpPr/>
          <p:nvPr/>
        </p:nvSpPr>
        <p:spPr bwMode="auto">
          <a:xfrm>
            <a:off x="4931923" y="3467708"/>
            <a:ext cx="2052536" cy="301557"/>
          </a:xfrm>
          <a:prstGeom prst="rect">
            <a:avLst/>
          </a:prstGeom>
          <a:solidFill>
            <a:schemeClr val="accent1"/>
          </a:solidFill>
          <a:ln w="6350">
            <a:noFill/>
            <a:miter lim="800000"/>
            <a:headEnd/>
            <a:tailEnd/>
          </a:ln>
        </p:spPr>
        <p:txBody>
          <a:bodyPr lIns="100913" tIns="50457" rIns="100913" bIns="50457" rtlCol="0" anchor="ctr">
            <a:noAutofit/>
          </a:bodyPr>
          <a:lstStyle/>
          <a:p>
            <a:pPr algn="ctr" defTabSz="963613" eaLnBrk="0" hangingPunct="0">
              <a:tabLst>
                <a:tab pos="1257300" algn="l"/>
              </a:tabLst>
            </a:pPr>
            <a:r>
              <a:rPr lang="en-US" sz="1200" dirty="0">
                <a:solidFill>
                  <a:srgbClr val="FFFFFF"/>
                </a:solidFill>
                <a:latin typeface="+mn-lt"/>
              </a:rPr>
              <a:t>Executable statements</a:t>
            </a:r>
            <a:endParaRPr lang="en-IN" sz="1200" dirty="0" err="1">
              <a:solidFill>
                <a:srgbClr val="FFFFFF"/>
              </a:solidFill>
              <a:latin typeface="+mn-lt"/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65E15DF-6700-ED39-E914-AE563DFADFFA}"/>
              </a:ext>
            </a:extLst>
          </p:cNvPr>
          <p:cNvCxnSpPr>
            <a:cxnSpLocks/>
          </p:cNvCxnSpPr>
          <p:nvPr/>
        </p:nvCxnSpPr>
        <p:spPr bwMode="auto">
          <a:xfrm flipV="1">
            <a:off x="2519251" y="2801566"/>
            <a:ext cx="1653915" cy="334262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/>
          </a:ln>
        </p:spPr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FE2E010F-26E4-61F5-4161-E8B21816C560}"/>
              </a:ext>
            </a:extLst>
          </p:cNvPr>
          <p:cNvSpPr/>
          <p:nvPr/>
        </p:nvSpPr>
        <p:spPr bwMode="auto">
          <a:xfrm>
            <a:off x="1041426" y="3115212"/>
            <a:ext cx="1727903" cy="301557"/>
          </a:xfrm>
          <a:prstGeom prst="rect">
            <a:avLst/>
          </a:prstGeom>
          <a:solidFill>
            <a:schemeClr val="accent1"/>
          </a:solidFill>
          <a:ln w="6350">
            <a:noFill/>
            <a:miter lim="800000"/>
            <a:headEnd/>
            <a:tailEnd/>
          </a:ln>
        </p:spPr>
        <p:txBody>
          <a:bodyPr lIns="100913" tIns="50457" rIns="100913" bIns="50457" rtlCol="0" anchor="ctr">
            <a:noAutofit/>
          </a:bodyPr>
          <a:lstStyle/>
          <a:p>
            <a:pPr algn="ctr" defTabSz="963613" eaLnBrk="0" hangingPunct="0">
              <a:tabLst>
                <a:tab pos="1257300" algn="l"/>
              </a:tabLst>
            </a:pPr>
            <a:r>
              <a:rPr lang="en-US" sz="1200" dirty="0">
                <a:solidFill>
                  <a:srgbClr val="FFFFFF"/>
                </a:solidFill>
                <a:latin typeface="+mn-lt"/>
              </a:rPr>
              <a:t>Return value / type</a:t>
            </a:r>
            <a:endParaRPr lang="en-IN" sz="1200" dirty="0" err="1">
              <a:solidFill>
                <a:srgbClr val="FFFFFF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66647623"/>
      </p:ext>
    </p:extLst>
  </p:cSld>
  <p:clrMapOvr>
    <a:masterClrMapping/>
  </p:clrMapOvr>
  <p:transition>
    <p:wipe dir="r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E71A27-E513-B3F2-446D-A8C0DEF4A1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1DA9FD-6EF8-4CC5-AF9B-B6159B5B937C}" type="slidenum">
              <a:rPr lang="en-GB" noProof="1" smtClean="0"/>
              <a:pPr/>
              <a:t>18</a:t>
            </a:fld>
            <a:endParaRPr lang="en-GB" noProof="1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ECCBA0-D0E3-56FC-71A6-0A7B418B9A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ea typeface="Deutsche Bank Text" panose="020B0503020202030204" pitchFamily="34" charset="0"/>
              </a:rPr>
              <a:t>Speaker name. Name of event or project. Date</a:t>
            </a:r>
            <a:endParaRPr lang="en-GB" dirty="0">
              <a:ea typeface="Deutsche Bank Text" panose="020B0503020202030204" pitchFamily="34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CFCEE36-A950-A38C-45B5-CB9F67925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What is a Trigger?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F3D977-F3B5-3B26-A582-CFED0F446D00}"/>
              </a:ext>
            </a:extLst>
          </p:cNvPr>
          <p:cNvSpPr txBox="1"/>
          <p:nvPr/>
        </p:nvSpPr>
        <p:spPr bwMode="ltGray">
          <a:xfrm>
            <a:off x="340044" y="900114"/>
            <a:ext cx="8735862" cy="276999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sz="1200" dirty="0">
                <a:latin typeface="+mn-lt"/>
              </a:rPr>
              <a:t>A trigger is a piece of code that automatically runs when a specific event happens on a table.</a:t>
            </a:r>
            <a:endParaRPr lang="en-IN" sz="1200" dirty="0">
              <a:latin typeface="+mn-lt"/>
            </a:endParaRP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AC294B77-1BE6-30A5-E0EB-D2327C6743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8813457"/>
              </p:ext>
            </p:extLst>
          </p:nvPr>
        </p:nvGraphicFramePr>
        <p:xfrm>
          <a:off x="2441642" y="1935804"/>
          <a:ext cx="5797686" cy="2403805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468877">
                  <a:extLst>
                    <a:ext uri="{9D8B030D-6E8A-4147-A177-3AD203B41FA5}">
                      <a16:colId xmlns:a16="http://schemas.microsoft.com/office/drawing/2014/main" val="3222412593"/>
                    </a:ext>
                  </a:extLst>
                </a:gridCol>
                <a:gridCol w="4328809">
                  <a:extLst>
                    <a:ext uri="{9D8B030D-6E8A-4147-A177-3AD203B41FA5}">
                      <a16:colId xmlns:a16="http://schemas.microsoft.com/office/drawing/2014/main" val="741586394"/>
                    </a:ext>
                  </a:extLst>
                </a:gridCol>
              </a:tblGrid>
              <a:tr h="480761">
                <a:tc>
                  <a:txBody>
                    <a:bodyPr/>
                    <a:lstStyle/>
                    <a:p>
                      <a:pPr algn="ctr"/>
                      <a:r>
                        <a:rPr lang="en-IN" sz="1200" b="0">
                          <a:solidFill>
                            <a:srgbClr val="16184E"/>
                          </a:solidFill>
                        </a:rPr>
                        <a:t>Use Case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b="0" dirty="0">
                          <a:solidFill>
                            <a:srgbClr val="16184E"/>
                          </a:solidFill>
                        </a:rPr>
                        <a:t>Description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1574370"/>
                  </a:ext>
                </a:extLst>
              </a:tr>
              <a:tr h="480761">
                <a:tc>
                  <a:txBody>
                    <a:bodyPr/>
                    <a:lstStyle/>
                    <a:p>
                      <a:r>
                        <a:rPr lang="en-IN" sz="1200" b="0" dirty="0">
                          <a:solidFill>
                            <a:srgbClr val="16184E"/>
                          </a:solidFill>
                        </a:rPr>
                        <a:t>Audit logs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b="0">
                          <a:solidFill>
                            <a:srgbClr val="16184E"/>
                          </a:solidFill>
                        </a:rPr>
                        <a:t>Track who changed what and when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99195498"/>
                  </a:ext>
                </a:extLst>
              </a:tr>
              <a:tr h="480761">
                <a:tc>
                  <a:txBody>
                    <a:bodyPr/>
                    <a:lstStyle/>
                    <a:p>
                      <a:r>
                        <a:rPr lang="en-IN" sz="1200" b="0" dirty="0">
                          <a:solidFill>
                            <a:srgbClr val="16184E"/>
                          </a:solidFill>
                        </a:rPr>
                        <a:t>Data validation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200" b="0">
                          <a:solidFill>
                            <a:srgbClr val="16184E"/>
                          </a:solidFill>
                        </a:rPr>
                        <a:t>Enforce custom business rules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96669771"/>
                  </a:ext>
                </a:extLst>
              </a:tr>
              <a:tr h="480761">
                <a:tc>
                  <a:txBody>
                    <a:bodyPr/>
                    <a:lstStyle/>
                    <a:p>
                      <a:r>
                        <a:rPr lang="en-IN" sz="1200" b="0" dirty="0">
                          <a:solidFill>
                            <a:srgbClr val="16184E"/>
                          </a:solidFill>
                        </a:rPr>
                        <a:t>Auto-updates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b="0">
                          <a:solidFill>
                            <a:srgbClr val="16184E"/>
                          </a:solidFill>
                        </a:rPr>
                        <a:t>Automatically update related fields (e.g., timestamps)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52239801"/>
                  </a:ext>
                </a:extLst>
              </a:tr>
              <a:tr h="480761">
                <a:tc>
                  <a:txBody>
                    <a:bodyPr/>
                    <a:lstStyle/>
                    <a:p>
                      <a:r>
                        <a:rPr lang="en-IN" sz="1200" b="0" dirty="0">
                          <a:solidFill>
                            <a:srgbClr val="16184E"/>
                          </a:solidFill>
                        </a:rPr>
                        <a:t> Notifications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rgbClr val="16184E"/>
                          </a:solidFill>
                        </a:rPr>
                        <a:t>Send alerts when data changes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155426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44082200"/>
      </p:ext>
    </p:extLst>
  </p:cSld>
  <p:clrMapOvr>
    <a:masterClrMapping/>
  </p:clrMapOvr>
  <p:transition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C8B9A53E-1CDA-5C37-3BAD-0010B025D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  <a:endParaRPr lang="en-IN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2E485B1-E6F1-50CA-3BF0-4679D9DF936D}"/>
              </a:ext>
            </a:extLst>
          </p:cNvPr>
          <p:cNvSpPr/>
          <p:nvPr/>
        </p:nvSpPr>
        <p:spPr bwMode="auto">
          <a:xfrm>
            <a:off x="2958409" y="1832455"/>
            <a:ext cx="350195" cy="350195"/>
          </a:xfrm>
          <a:prstGeom prst="ellipse">
            <a:avLst/>
          </a:prstGeom>
          <a:solidFill>
            <a:schemeClr val="accent1"/>
          </a:solidFill>
          <a:ln w="6350">
            <a:noFill/>
            <a:miter lim="800000"/>
            <a:headEnd/>
            <a:tailEnd/>
          </a:ln>
        </p:spPr>
        <p:txBody>
          <a:bodyPr lIns="100913" tIns="50457" rIns="100913" bIns="50457" rtlCol="0" anchor="ctr">
            <a:noAutofit/>
          </a:bodyPr>
          <a:lstStyle/>
          <a:p>
            <a:pPr algn="ctr" defTabSz="963613" eaLnBrk="0" hangingPunct="0">
              <a:tabLst>
                <a:tab pos="1257300" algn="l"/>
              </a:tabLst>
            </a:pPr>
            <a:r>
              <a:rPr lang="en-US" dirty="0">
                <a:solidFill>
                  <a:srgbClr val="FFFFFF"/>
                </a:solidFill>
                <a:latin typeface="+mn-lt"/>
              </a:rPr>
              <a:t>1</a:t>
            </a:r>
            <a:endParaRPr lang="en-IN" dirty="0" err="1">
              <a:solidFill>
                <a:srgbClr val="FFFFFF"/>
              </a:solidFill>
              <a:latin typeface="+mn-lt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E4A658A-B5FB-E2F7-5BAB-F0A0FB343A3C}"/>
              </a:ext>
            </a:extLst>
          </p:cNvPr>
          <p:cNvSpPr/>
          <p:nvPr/>
        </p:nvSpPr>
        <p:spPr bwMode="auto">
          <a:xfrm>
            <a:off x="2958416" y="2471742"/>
            <a:ext cx="350195" cy="350195"/>
          </a:xfrm>
          <a:prstGeom prst="ellipse">
            <a:avLst/>
          </a:prstGeom>
          <a:solidFill>
            <a:schemeClr val="accent1"/>
          </a:solidFill>
          <a:ln w="6350">
            <a:noFill/>
            <a:miter lim="800000"/>
            <a:headEnd/>
            <a:tailEnd/>
          </a:ln>
        </p:spPr>
        <p:txBody>
          <a:bodyPr lIns="100913" tIns="50457" rIns="100913" bIns="50457" rtlCol="0" anchor="ctr">
            <a:noAutofit/>
          </a:bodyPr>
          <a:lstStyle/>
          <a:p>
            <a:pPr algn="ctr" defTabSz="963613" eaLnBrk="0" hangingPunct="0">
              <a:tabLst>
                <a:tab pos="1257300" algn="l"/>
              </a:tabLst>
            </a:pPr>
            <a:r>
              <a:rPr lang="en-US" dirty="0">
                <a:solidFill>
                  <a:srgbClr val="FFFFFF"/>
                </a:solidFill>
                <a:latin typeface="+mn-lt"/>
              </a:rPr>
              <a:t>2</a:t>
            </a:r>
            <a:endParaRPr lang="en-IN" dirty="0" err="1">
              <a:solidFill>
                <a:srgbClr val="FFFFFF"/>
              </a:solidFill>
              <a:latin typeface="+mn-lt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1DE9C06-7C70-59E6-C459-A9FAAA3128B1}"/>
              </a:ext>
            </a:extLst>
          </p:cNvPr>
          <p:cNvSpPr/>
          <p:nvPr/>
        </p:nvSpPr>
        <p:spPr bwMode="auto">
          <a:xfrm>
            <a:off x="2958416" y="3093173"/>
            <a:ext cx="350195" cy="350195"/>
          </a:xfrm>
          <a:prstGeom prst="ellipse">
            <a:avLst/>
          </a:prstGeom>
          <a:solidFill>
            <a:schemeClr val="accent1"/>
          </a:solidFill>
          <a:ln w="6350">
            <a:noFill/>
            <a:miter lim="800000"/>
            <a:headEnd/>
            <a:tailEnd/>
          </a:ln>
        </p:spPr>
        <p:txBody>
          <a:bodyPr lIns="100913" tIns="50457" rIns="100913" bIns="50457" rtlCol="0" anchor="ctr">
            <a:noAutofit/>
          </a:bodyPr>
          <a:lstStyle/>
          <a:p>
            <a:pPr algn="ctr" defTabSz="963613" eaLnBrk="0" hangingPunct="0">
              <a:tabLst>
                <a:tab pos="1257300" algn="l"/>
              </a:tabLst>
            </a:pPr>
            <a:r>
              <a:rPr lang="en-US" dirty="0">
                <a:solidFill>
                  <a:srgbClr val="FFFFFF"/>
                </a:solidFill>
                <a:latin typeface="+mn-lt"/>
              </a:rPr>
              <a:t>3</a:t>
            </a:r>
            <a:endParaRPr lang="en-IN" dirty="0" err="1">
              <a:solidFill>
                <a:srgbClr val="FFFFFF"/>
              </a:solidFill>
              <a:latin typeface="+mn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1371FE3-7630-F1D2-CD56-58EA68DE2687}"/>
              </a:ext>
            </a:extLst>
          </p:cNvPr>
          <p:cNvSpPr txBox="1"/>
          <p:nvPr/>
        </p:nvSpPr>
        <p:spPr bwMode="ltGray">
          <a:xfrm>
            <a:off x="3326837" y="1869052"/>
            <a:ext cx="5038926" cy="276999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IN" sz="1200" dirty="0">
                <a:solidFill>
                  <a:srgbClr val="16184E"/>
                </a:solidFill>
              </a:rPr>
              <a:t>Understanding Joins and Indexes</a:t>
            </a:r>
            <a:endParaRPr lang="en-IN" sz="1200" dirty="0">
              <a:solidFill>
                <a:srgbClr val="16184E"/>
              </a:solidFill>
              <a:latin typeface="+mn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AC99E95-02CB-0AC1-F9DA-4B617E69542D}"/>
              </a:ext>
            </a:extLst>
          </p:cNvPr>
          <p:cNvSpPr txBox="1"/>
          <p:nvPr/>
        </p:nvSpPr>
        <p:spPr bwMode="ltGray">
          <a:xfrm>
            <a:off x="3326837" y="2508339"/>
            <a:ext cx="5038926" cy="276999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IN" sz="1200" dirty="0">
                <a:solidFill>
                  <a:srgbClr val="16184E"/>
                </a:solidFill>
              </a:rPr>
              <a:t>Creating and Querying Views</a:t>
            </a:r>
            <a:endParaRPr lang="en-IN" sz="1200" dirty="0">
              <a:solidFill>
                <a:srgbClr val="16184E"/>
              </a:solidFill>
              <a:latin typeface="+mn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BF98EF5-4F24-D749-87F0-A866C316F234}"/>
              </a:ext>
            </a:extLst>
          </p:cNvPr>
          <p:cNvSpPr txBox="1"/>
          <p:nvPr/>
        </p:nvSpPr>
        <p:spPr bwMode="ltGray">
          <a:xfrm>
            <a:off x="3326837" y="3129770"/>
            <a:ext cx="5038926" cy="276999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IN" sz="1200" dirty="0">
                <a:solidFill>
                  <a:srgbClr val="16184E"/>
                </a:solidFill>
              </a:rPr>
              <a:t>Working with Built-in Functions</a:t>
            </a:r>
            <a:endParaRPr lang="en-IN" sz="1200" dirty="0">
              <a:solidFill>
                <a:srgbClr val="16184E"/>
              </a:solidFill>
              <a:latin typeface="+mn-lt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CA098D1-117D-85FD-B1B3-7DC867BBE559}"/>
              </a:ext>
            </a:extLst>
          </p:cNvPr>
          <p:cNvSpPr/>
          <p:nvPr/>
        </p:nvSpPr>
        <p:spPr bwMode="auto">
          <a:xfrm>
            <a:off x="2958402" y="3714604"/>
            <a:ext cx="350195" cy="350195"/>
          </a:xfrm>
          <a:prstGeom prst="ellipse">
            <a:avLst/>
          </a:prstGeom>
          <a:solidFill>
            <a:schemeClr val="accent1"/>
          </a:solidFill>
          <a:ln w="6350">
            <a:noFill/>
            <a:miter lim="800000"/>
            <a:headEnd/>
            <a:tailEnd/>
          </a:ln>
        </p:spPr>
        <p:txBody>
          <a:bodyPr lIns="100913" tIns="50457" rIns="100913" bIns="50457" rtlCol="0" anchor="ctr">
            <a:noAutofit/>
          </a:bodyPr>
          <a:lstStyle/>
          <a:p>
            <a:pPr algn="ctr" defTabSz="963613" eaLnBrk="0" hangingPunct="0">
              <a:tabLst>
                <a:tab pos="1257300" algn="l"/>
              </a:tabLst>
            </a:pPr>
            <a:r>
              <a:rPr lang="en-US" dirty="0">
                <a:solidFill>
                  <a:srgbClr val="FFFFFF"/>
                </a:solidFill>
                <a:latin typeface="+mn-lt"/>
              </a:rPr>
              <a:t>4</a:t>
            </a:r>
            <a:endParaRPr lang="en-IN" dirty="0" err="1">
              <a:solidFill>
                <a:srgbClr val="FFFFFF"/>
              </a:solidFill>
              <a:latin typeface="+mn-lt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695D858-5773-7F7F-73D2-EFD449AE7BA3}"/>
              </a:ext>
            </a:extLst>
          </p:cNvPr>
          <p:cNvSpPr/>
          <p:nvPr/>
        </p:nvSpPr>
        <p:spPr bwMode="auto">
          <a:xfrm>
            <a:off x="2958409" y="4353891"/>
            <a:ext cx="350195" cy="350195"/>
          </a:xfrm>
          <a:prstGeom prst="ellipse">
            <a:avLst/>
          </a:prstGeom>
          <a:solidFill>
            <a:schemeClr val="accent1"/>
          </a:solidFill>
          <a:ln w="6350">
            <a:noFill/>
            <a:miter lim="800000"/>
            <a:headEnd/>
            <a:tailEnd/>
          </a:ln>
        </p:spPr>
        <p:txBody>
          <a:bodyPr lIns="100913" tIns="50457" rIns="100913" bIns="50457" rtlCol="0" anchor="ctr">
            <a:noAutofit/>
          </a:bodyPr>
          <a:lstStyle/>
          <a:p>
            <a:pPr algn="ctr" defTabSz="963613" eaLnBrk="0" hangingPunct="0">
              <a:tabLst>
                <a:tab pos="1257300" algn="l"/>
              </a:tabLst>
            </a:pPr>
            <a:r>
              <a:rPr lang="en-US" dirty="0">
                <a:solidFill>
                  <a:srgbClr val="FFFFFF"/>
                </a:solidFill>
                <a:latin typeface="+mn-lt"/>
              </a:rPr>
              <a:t>5</a:t>
            </a:r>
            <a:endParaRPr lang="en-IN" dirty="0" err="1">
              <a:solidFill>
                <a:srgbClr val="FFFFFF"/>
              </a:solidFill>
              <a:latin typeface="+mn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84608BB-2D73-9BE2-A922-C399B019A92B}"/>
              </a:ext>
            </a:extLst>
          </p:cNvPr>
          <p:cNvSpPr txBox="1"/>
          <p:nvPr/>
        </p:nvSpPr>
        <p:spPr bwMode="ltGray">
          <a:xfrm>
            <a:off x="3326837" y="3749838"/>
            <a:ext cx="5038926" cy="276999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16184E"/>
                </a:solidFill>
              </a:rPr>
              <a:t>Writing Custom Functions in PL/</a:t>
            </a:r>
            <a:r>
              <a:rPr lang="en-US" sz="1200" dirty="0" err="1">
                <a:solidFill>
                  <a:srgbClr val="16184E"/>
                </a:solidFill>
              </a:rPr>
              <a:t>pgSQL</a:t>
            </a:r>
            <a:endParaRPr lang="en-IN" sz="1200" dirty="0">
              <a:solidFill>
                <a:srgbClr val="16184E"/>
              </a:solidFill>
              <a:latin typeface="+mn-l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F3974CA-52CC-DA03-0C79-0451263046F9}"/>
              </a:ext>
            </a:extLst>
          </p:cNvPr>
          <p:cNvSpPr txBox="1"/>
          <p:nvPr/>
        </p:nvSpPr>
        <p:spPr bwMode="ltGray">
          <a:xfrm>
            <a:off x="3326837" y="4390488"/>
            <a:ext cx="5038926" cy="276999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IN" sz="1200" dirty="0">
                <a:solidFill>
                  <a:srgbClr val="16184E"/>
                </a:solidFill>
              </a:rPr>
              <a:t>Triggers, Transactions, and Roles</a:t>
            </a:r>
            <a:endParaRPr lang="en-IN" sz="1200" dirty="0">
              <a:solidFill>
                <a:srgbClr val="16184E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80748557"/>
      </p:ext>
    </p:extLst>
  </p:cSld>
  <p:clrMapOvr>
    <a:masterClrMapping/>
  </p:clrMapOvr>
  <p:transition>
    <p:wipe dir="r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45507C0-093E-7CC8-1CED-3332005611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1DA9FD-6EF8-4CC5-AF9B-B6159B5B937C}" type="slidenum">
              <a:rPr lang="en-GB" noProof="1" smtClean="0"/>
              <a:pPr/>
              <a:t>19</a:t>
            </a:fld>
            <a:endParaRPr lang="en-GB" noProof="1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F71E9EF-4680-6A5C-3164-FF196E40B4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dirty="0">
                <a:ea typeface="Deutsche Bank Text" panose="020B0503020202030204" pitchFamily="34" charset="0"/>
              </a:rPr>
              <a:t>Speaker name. Name of event or project. Date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558C838-F617-58E2-2B8F-4A6E11B3A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Types of Trigger condition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100CE4C-EAB5-222D-E132-1FA7875B5F0F}"/>
              </a:ext>
            </a:extLst>
          </p:cNvPr>
          <p:cNvSpPr txBox="1"/>
          <p:nvPr/>
        </p:nvSpPr>
        <p:spPr bwMode="ltGray">
          <a:xfrm>
            <a:off x="2158970" y="4743657"/>
            <a:ext cx="5038926" cy="1168333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N" sz="1200" dirty="0">
                <a:latin typeface="+mn-lt"/>
              </a:rPr>
              <a:t>CREATE TRIGGER </a:t>
            </a:r>
            <a:r>
              <a:rPr lang="en-IN" sz="1200" dirty="0" err="1">
                <a:latin typeface="+mn-lt"/>
              </a:rPr>
              <a:t>log_update</a:t>
            </a:r>
            <a:endParaRPr lang="en-IN" sz="1200" dirty="0">
              <a:latin typeface="+mn-lt"/>
            </a:endParaRPr>
          </a:p>
          <a:p>
            <a:pPr>
              <a:lnSpc>
                <a:spcPct val="150000"/>
              </a:lnSpc>
            </a:pPr>
            <a:r>
              <a:rPr lang="en-IN" sz="1200" dirty="0">
                <a:latin typeface="+mn-lt"/>
              </a:rPr>
              <a:t>AFTER UPDATE ON employees </a:t>
            </a:r>
          </a:p>
          <a:p>
            <a:pPr>
              <a:lnSpc>
                <a:spcPct val="150000"/>
              </a:lnSpc>
            </a:pPr>
            <a:r>
              <a:rPr lang="en-IN" sz="1200" dirty="0">
                <a:latin typeface="+mn-lt"/>
              </a:rPr>
              <a:t>FOR EACH ROW</a:t>
            </a:r>
          </a:p>
          <a:p>
            <a:pPr>
              <a:lnSpc>
                <a:spcPct val="150000"/>
              </a:lnSpc>
            </a:pPr>
            <a:r>
              <a:rPr lang="en-IN" sz="1200" dirty="0">
                <a:latin typeface="+mn-lt"/>
              </a:rPr>
              <a:t>EXECUTE FUNCTION </a:t>
            </a:r>
            <a:r>
              <a:rPr lang="en-IN" sz="1200" dirty="0" err="1">
                <a:latin typeface="+mn-lt"/>
              </a:rPr>
              <a:t>audit_func</a:t>
            </a:r>
            <a:r>
              <a:rPr lang="en-IN" sz="1200" dirty="0">
                <a:latin typeface="+mn-lt"/>
              </a:rPr>
              <a:t>();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3198AB1-D413-D068-6D40-4A2C2AE524AF}"/>
              </a:ext>
            </a:extLst>
          </p:cNvPr>
          <p:cNvSpPr txBox="1"/>
          <p:nvPr/>
        </p:nvSpPr>
        <p:spPr bwMode="ltGray">
          <a:xfrm>
            <a:off x="3326837" y="1889660"/>
            <a:ext cx="5038926" cy="276999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IN" sz="1200" dirty="0">
                <a:solidFill>
                  <a:srgbClr val="16184E"/>
                </a:solidFill>
                <a:latin typeface="+mn-lt"/>
              </a:rPr>
              <a:t>BEFORE – Runs before the row is inserted/updated/deleted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5045ED6-8A4C-F716-A96B-8E9F01C2084B}"/>
              </a:ext>
            </a:extLst>
          </p:cNvPr>
          <p:cNvSpPr txBox="1"/>
          <p:nvPr/>
        </p:nvSpPr>
        <p:spPr bwMode="ltGray">
          <a:xfrm>
            <a:off x="3326841" y="2543978"/>
            <a:ext cx="5038926" cy="276999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IN" sz="1200" dirty="0">
                <a:solidFill>
                  <a:srgbClr val="16184E"/>
                </a:solidFill>
                <a:latin typeface="+mn-lt"/>
              </a:rPr>
              <a:t>AFTER – Runs after the row is changed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9AA3023-3EF7-272A-B4C1-14A801D5312F}"/>
              </a:ext>
            </a:extLst>
          </p:cNvPr>
          <p:cNvSpPr txBox="1"/>
          <p:nvPr/>
        </p:nvSpPr>
        <p:spPr bwMode="ltGray">
          <a:xfrm>
            <a:off x="3326845" y="3124684"/>
            <a:ext cx="5038926" cy="276999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IN" sz="1200" dirty="0">
                <a:solidFill>
                  <a:srgbClr val="16184E"/>
                </a:solidFill>
                <a:latin typeface="+mn-lt"/>
              </a:rPr>
              <a:t>INSTEAD OF – Used with views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FCE740C0-8CF3-BB52-F0FA-19486902A10F}"/>
              </a:ext>
            </a:extLst>
          </p:cNvPr>
          <p:cNvSpPr/>
          <p:nvPr/>
        </p:nvSpPr>
        <p:spPr bwMode="auto">
          <a:xfrm>
            <a:off x="2958409" y="1832455"/>
            <a:ext cx="350195" cy="350195"/>
          </a:xfrm>
          <a:prstGeom prst="ellipse">
            <a:avLst/>
          </a:prstGeom>
          <a:solidFill>
            <a:schemeClr val="accent1"/>
          </a:solidFill>
          <a:ln w="6350">
            <a:noFill/>
            <a:miter lim="800000"/>
            <a:headEnd/>
            <a:tailEnd/>
          </a:ln>
        </p:spPr>
        <p:txBody>
          <a:bodyPr lIns="100913" tIns="50457" rIns="100913" bIns="50457" rtlCol="0" anchor="ctr">
            <a:noAutofit/>
          </a:bodyPr>
          <a:lstStyle/>
          <a:p>
            <a:pPr algn="ctr" defTabSz="963613" eaLnBrk="0" hangingPunct="0">
              <a:tabLst>
                <a:tab pos="1257300" algn="l"/>
              </a:tabLst>
            </a:pPr>
            <a:r>
              <a:rPr lang="en-US" dirty="0">
                <a:solidFill>
                  <a:srgbClr val="FFFFFF"/>
                </a:solidFill>
                <a:latin typeface="+mn-lt"/>
              </a:rPr>
              <a:t>1</a:t>
            </a:r>
            <a:endParaRPr lang="en-IN" dirty="0" err="1">
              <a:solidFill>
                <a:srgbClr val="FFFFFF"/>
              </a:solidFill>
              <a:latin typeface="+mn-lt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364E5DC9-5425-8E93-868E-4C6BCF2637BA}"/>
              </a:ext>
            </a:extLst>
          </p:cNvPr>
          <p:cNvSpPr/>
          <p:nvPr/>
        </p:nvSpPr>
        <p:spPr bwMode="auto">
          <a:xfrm>
            <a:off x="2958416" y="2471742"/>
            <a:ext cx="350195" cy="350195"/>
          </a:xfrm>
          <a:prstGeom prst="ellipse">
            <a:avLst/>
          </a:prstGeom>
          <a:solidFill>
            <a:schemeClr val="accent1"/>
          </a:solidFill>
          <a:ln w="6350">
            <a:noFill/>
            <a:miter lim="800000"/>
            <a:headEnd/>
            <a:tailEnd/>
          </a:ln>
        </p:spPr>
        <p:txBody>
          <a:bodyPr lIns="100913" tIns="50457" rIns="100913" bIns="50457" rtlCol="0" anchor="ctr">
            <a:noAutofit/>
          </a:bodyPr>
          <a:lstStyle/>
          <a:p>
            <a:pPr algn="ctr" defTabSz="963613" eaLnBrk="0" hangingPunct="0">
              <a:tabLst>
                <a:tab pos="1257300" algn="l"/>
              </a:tabLst>
            </a:pPr>
            <a:r>
              <a:rPr lang="en-US" dirty="0">
                <a:solidFill>
                  <a:srgbClr val="FFFFFF"/>
                </a:solidFill>
                <a:latin typeface="+mn-lt"/>
              </a:rPr>
              <a:t>2</a:t>
            </a:r>
            <a:endParaRPr lang="en-IN" dirty="0" err="1">
              <a:solidFill>
                <a:srgbClr val="FFFFFF"/>
              </a:solidFill>
              <a:latin typeface="+mn-lt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F27FD46-A49F-7317-2DC5-5F2596227A65}"/>
              </a:ext>
            </a:extLst>
          </p:cNvPr>
          <p:cNvSpPr/>
          <p:nvPr/>
        </p:nvSpPr>
        <p:spPr bwMode="auto">
          <a:xfrm>
            <a:off x="2958416" y="3093173"/>
            <a:ext cx="350195" cy="350195"/>
          </a:xfrm>
          <a:prstGeom prst="ellipse">
            <a:avLst/>
          </a:prstGeom>
          <a:solidFill>
            <a:schemeClr val="accent1"/>
          </a:solidFill>
          <a:ln w="6350">
            <a:noFill/>
            <a:miter lim="800000"/>
            <a:headEnd/>
            <a:tailEnd/>
          </a:ln>
        </p:spPr>
        <p:txBody>
          <a:bodyPr lIns="100913" tIns="50457" rIns="100913" bIns="50457" rtlCol="0" anchor="ctr">
            <a:noAutofit/>
          </a:bodyPr>
          <a:lstStyle/>
          <a:p>
            <a:pPr algn="ctr" defTabSz="963613" eaLnBrk="0" hangingPunct="0">
              <a:tabLst>
                <a:tab pos="1257300" algn="l"/>
              </a:tabLst>
            </a:pPr>
            <a:r>
              <a:rPr lang="en-US" dirty="0">
                <a:solidFill>
                  <a:srgbClr val="FFFFFF"/>
                </a:solidFill>
                <a:latin typeface="+mn-lt"/>
              </a:rPr>
              <a:t>3</a:t>
            </a:r>
            <a:endParaRPr lang="en-IN" dirty="0" err="1">
              <a:solidFill>
                <a:srgbClr val="FFFFFF"/>
              </a:solidFill>
              <a:latin typeface="+mn-lt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D57FC2F-1003-EED8-C2F2-F7C004C1B7CF}"/>
              </a:ext>
            </a:extLst>
          </p:cNvPr>
          <p:cNvSpPr txBox="1"/>
          <p:nvPr/>
        </p:nvSpPr>
        <p:spPr bwMode="ltGray">
          <a:xfrm>
            <a:off x="2158970" y="4386881"/>
            <a:ext cx="2245615" cy="276999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IN" sz="1200" dirty="0">
                <a:latin typeface="+mn-lt"/>
              </a:rPr>
              <a:t>Sample query to set trigger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A11A851-DE35-2E2E-C77C-E894C95DEECE}"/>
              </a:ext>
            </a:extLst>
          </p:cNvPr>
          <p:cNvCxnSpPr>
            <a:cxnSpLocks/>
          </p:cNvCxnSpPr>
          <p:nvPr/>
        </p:nvCxnSpPr>
        <p:spPr bwMode="auto">
          <a:xfrm flipH="1">
            <a:off x="4485094" y="4928015"/>
            <a:ext cx="1537079" cy="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/>
          </a:ln>
        </p:spPr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A2707F5-EE6B-10C4-10AE-D723F2B20D37}"/>
              </a:ext>
            </a:extLst>
          </p:cNvPr>
          <p:cNvCxnSpPr>
            <a:cxnSpLocks/>
          </p:cNvCxnSpPr>
          <p:nvPr/>
        </p:nvCxnSpPr>
        <p:spPr bwMode="auto">
          <a:xfrm flipH="1">
            <a:off x="4609565" y="5206875"/>
            <a:ext cx="1537079" cy="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/>
          </a:ln>
        </p:spPr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BD90A93-FADD-C5E1-A05B-DB37D3BC3AD3}"/>
              </a:ext>
            </a:extLst>
          </p:cNvPr>
          <p:cNvCxnSpPr>
            <a:cxnSpLocks/>
          </p:cNvCxnSpPr>
          <p:nvPr/>
        </p:nvCxnSpPr>
        <p:spPr bwMode="auto">
          <a:xfrm flipH="1">
            <a:off x="4831674" y="5761351"/>
            <a:ext cx="1537079" cy="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/>
          </a:ln>
        </p:spPr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A4B30009-2304-EF52-063D-42A15AB42A69}"/>
              </a:ext>
            </a:extLst>
          </p:cNvPr>
          <p:cNvSpPr/>
          <p:nvPr/>
        </p:nvSpPr>
        <p:spPr bwMode="auto">
          <a:xfrm>
            <a:off x="6012429" y="4838309"/>
            <a:ext cx="1537079" cy="179412"/>
          </a:xfrm>
          <a:prstGeom prst="rect">
            <a:avLst/>
          </a:prstGeom>
          <a:solidFill>
            <a:schemeClr val="accent1"/>
          </a:solidFill>
          <a:ln w="6350">
            <a:noFill/>
            <a:miter lim="800000"/>
            <a:headEnd/>
            <a:tailEnd/>
          </a:ln>
        </p:spPr>
        <p:txBody>
          <a:bodyPr lIns="100913" tIns="50457" rIns="100913" bIns="50457" rtlCol="0" anchor="ctr">
            <a:noAutofit/>
          </a:bodyPr>
          <a:lstStyle/>
          <a:p>
            <a:pPr algn="ctr" defTabSz="963613" eaLnBrk="0" hangingPunct="0">
              <a:tabLst>
                <a:tab pos="1257300" algn="l"/>
              </a:tabLst>
            </a:pPr>
            <a:r>
              <a:rPr lang="en-US" sz="1000" dirty="0">
                <a:solidFill>
                  <a:srgbClr val="FFFFFF"/>
                </a:solidFill>
                <a:latin typeface="+mn-lt"/>
              </a:rPr>
              <a:t>Trigger name</a:t>
            </a:r>
            <a:endParaRPr lang="en-IN" sz="1000" dirty="0" err="1">
              <a:solidFill>
                <a:srgbClr val="FFFFFF"/>
              </a:solidFill>
              <a:latin typeface="+mn-lt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3516AC7-CAF3-DDA2-2686-9C4E9B12A30D}"/>
              </a:ext>
            </a:extLst>
          </p:cNvPr>
          <p:cNvSpPr/>
          <p:nvPr/>
        </p:nvSpPr>
        <p:spPr bwMode="auto">
          <a:xfrm>
            <a:off x="6022173" y="5125257"/>
            <a:ext cx="1537079" cy="179412"/>
          </a:xfrm>
          <a:prstGeom prst="rect">
            <a:avLst/>
          </a:prstGeom>
          <a:solidFill>
            <a:schemeClr val="accent1"/>
          </a:solidFill>
          <a:ln w="6350">
            <a:noFill/>
            <a:miter lim="800000"/>
            <a:headEnd/>
            <a:tailEnd/>
          </a:ln>
        </p:spPr>
        <p:txBody>
          <a:bodyPr lIns="100913" tIns="50457" rIns="100913" bIns="50457" rtlCol="0" anchor="ctr">
            <a:noAutofit/>
          </a:bodyPr>
          <a:lstStyle/>
          <a:p>
            <a:pPr algn="ctr" defTabSz="963613" eaLnBrk="0" hangingPunct="0">
              <a:tabLst>
                <a:tab pos="1257300" algn="l"/>
              </a:tabLst>
            </a:pPr>
            <a:r>
              <a:rPr lang="en-US" sz="1000" dirty="0">
                <a:solidFill>
                  <a:srgbClr val="FFFFFF"/>
                </a:solidFill>
                <a:latin typeface="+mn-lt"/>
              </a:rPr>
              <a:t>Trigger name</a:t>
            </a:r>
            <a:endParaRPr lang="en-IN" sz="1000" dirty="0" err="1">
              <a:solidFill>
                <a:srgbClr val="FFFFFF"/>
              </a:solidFill>
              <a:latin typeface="+mn-lt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3744C86-0729-B957-28C3-8804AC93492E}"/>
              </a:ext>
            </a:extLst>
          </p:cNvPr>
          <p:cNvSpPr/>
          <p:nvPr/>
        </p:nvSpPr>
        <p:spPr bwMode="auto">
          <a:xfrm>
            <a:off x="6146644" y="5709671"/>
            <a:ext cx="1537079" cy="179412"/>
          </a:xfrm>
          <a:prstGeom prst="rect">
            <a:avLst/>
          </a:prstGeom>
          <a:solidFill>
            <a:schemeClr val="accent1"/>
          </a:solidFill>
          <a:ln w="6350">
            <a:noFill/>
            <a:miter lim="800000"/>
            <a:headEnd/>
            <a:tailEnd/>
          </a:ln>
        </p:spPr>
        <p:txBody>
          <a:bodyPr lIns="100913" tIns="50457" rIns="100913" bIns="50457" rtlCol="0" anchor="ctr">
            <a:noAutofit/>
          </a:bodyPr>
          <a:lstStyle/>
          <a:p>
            <a:pPr algn="ctr" defTabSz="963613" eaLnBrk="0" hangingPunct="0">
              <a:tabLst>
                <a:tab pos="1257300" algn="l"/>
              </a:tabLst>
            </a:pPr>
            <a:r>
              <a:rPr lang="en-US" sz="1000" dirty="0">
                <a:solidFill>
                  <a:srgbClr val="FFFFFF"/>
                </a:solidFill>
                <a:latin typeface="+mn-lt"/>
              </a:rPr>
              <a:t>Function name</a:t>
            </a:r>
            <a:endParaRPr lang="en-IN" sz="1000" dirty="0" err="1">
              <a:solidFill>
                <a:srgbClr val="FFFFFF"/>
              </a:solidFill>
              <a:latin typeface="+mn-lt"/>
            </a:endParaRP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97DD11C4-09C4-AC31-9079-1E95F2EBB83C}"/>
              </a:ext>
            </a:extLst>
          </p:cNvPr>
          <p:cNvCxnSpPr/>
          <p:nvPr/>
        </p:nvCxnSpPr>
        <p:spPr bwMode="auto">
          <a:xfrm flipV="1">
            <a:off x="1721240" y="5327823"/>
            <a:ext cx="554476" cy="223219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/>
          </a:ln>
        </p:spPr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516DE461-0DCA-2BA8-12C0-2BDEF28D5235}"/>
              </a:ext>
            </a:extLst>
          </p:cNvPr>
          <p:cNvSpPr/>
          <p:nvPr/>
        </p:nvSpPr>
        <p:spPr bwMode="auto">
          <a:xfrm>
            <a:off x="1073521" y="5567349"/>
            <a:ext cx="924957" cy="348487"/>
          </a:xfrm>
          <a:prstGeom prst="rect">
            <a:avLst/>
          </a:prstGeom>
          <a:solidFill>
            <a:schemeClr val="accent1"/>
          </a:solidFill>
          <a:ln w="6350">
            <a:noFill/>
            <a:miter lim="800000"/>
            <a:headEnd/>
            <a:tailEnd/>
          </a:ln>
        </p:spPr>
        <p:txBody>
          <a:bodyPr lIns="100913" tIns="50457" rIns="100913" bIns="50457" rtlCol="0" anchor="ctr">
            <a:noAutofit/>
          </a:bodyPr>
          <a:lstStyle/>
          <a:p>
            <a:pPr algn="ctr" defTabSz="963613" eaLnBrk="0" hangingPunct="0">
              <a:tabLst>
                <a:tab pos="1257300" algn="l"/>
              </a:tabLst>
            </a:pPr>
            <a:r>
              <a:rPr lang="en-US" sz="1000" dirty="0">
                <a:solidFill>
                  <a:srgbClr val="FFFFFF"/>
                </a:solidFill>
                <a:latin typeface="+mn-lt"/>
              </a:rPr>
              <a:t>Trigger Condition</a:t>
            </a:r>
            <a:endParaRPr lang="en-IN" sz="1000" dirty="0" err="1">
              <a:solidFill>
                <a:srgbClr val="FFFFFF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300805"/>
      </p:ext>
    </p:extLst>
  </p:cSld>
  <p:clrMapOvr>
    <a:masterClrMapping/>
  </p:clrMapOvr>
  <p:transition>
    <p:wipe dir="r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219D680-A5B0-1B5E-71A3-8B4EC871A1E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IN" b="1" dirty="0"/>
              <a:t>BEGIN</a:t>
            </a:r>
            <a:endParaRPr lang="en-IN" dirty="0"/>
          </a:p>
          <a:p>
            <a:pPr lvl="2"/>
            <a:r>
              <a:rPr lang="en-IN" dirty="0"/>
              <a:t>Start transaction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A4B3E08-47F5-7C0A-0516-7D982A6E43AC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IN" b="1" dirty="0"/>
              <a:t>COMMIT</a:t>
            </a:r>
            <a:r>
              <a:rPr lang="en-IN" dirty="0"/>
              <a:t> </a:t>
            </a:r>
          </a:p>
          <a:p>
            <a:pPr lvl="2"/>
            <a:r>
              <a:rPr lang="en-IN" dirty="0"/>
              <a:t>Save changes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4871689-CB51-B362-9BD3-7FAC883228E6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b="1" dirty="0"/>
              <a:t>ROLLBACK</a:t>
            </a:r>
            <a:r>
              <a:rPr lang="en-US" dirty="0"/>
              <a:t> </a:t>
            </a:r>
          </a:p>
          <a:p>
            <a:pPr lvl="2"/>
            <a:r>
              <a:rPr lang="en-US" dirty="0"/>
              <a:t>Undo changes on failure</a:t>
            </a:r>
            <a:endParaRPr lang="en-IN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28A8914-288F-8A9D-78D4-B4A78674CC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1DA9FD-6EF8-4CC5-AF9B-B6159B5B937C}" type="slidenum">
              <a:rPr lang="en-GB" noProof="1" smtClean="0"/>
              <a:pPr/>
              <a:t>20</a:t>
            </a:fld>
            <a:endParaRPr lang="en-GB" noProof="1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AAA8767-5527-C32B-895C-AE72259390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ea typeface="Deutsche Bank Text" panose="020B0503020202030204" pitchFamily="34" charset="0"/>
              </a:rPr>
              <a:t>Speaker name. Name of event or project. Date</a:t>
            </a:r>
            <a:endParaRPr lang="en-GB" dirty="0">
              <a:ea typeface="Deutsche Bank Text" panose="020B0503020202030204" pitchFamily="34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B00B4E6-BE28-C315-F7B7-366E6945B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Transaction Control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26B1CC1-7294-85C1-9387-1CDFFA2D0CB3}"/>
              </a:ext>
            </a:extLst>
          </p:cNvPr>
          <p:cNvSpPr/>
          <p:nvPr/>
        </p:nvSpPr>
        <p:spPr bwMode="auto">
          <a:xfrm>
            <a:off x="992222" y="3695785"/>
            <a:ext cx="729574" cy="72957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00913" tIns="50457" rIns="100913" bIns="50457" rtlCol="0" anchor="ctr">
            <a:noAutofit/>
          </a:bodyPr>
          <a:lstStyle/>
          <a:p>
            <a:pPr algn="ctr" defTabSz="963613" eaLnBrk="0" hangingPunct="0">
              <a:tabLst>
                <a:tab pos="1257300" algn="l"/>
              </a:tabLst>
            </a:pPr>
            <a:r>
              <a:rPr lang="en-US" sz="900" dirty="0">
                <a:solidFill>
                  <a:srgbClr val="FFFFFF"/>
                </a:solidFill>
                <a:latin typeface="+mn-lt"/>
              </a:rPr>
              <a:t>Initial State</a:t>
            </a:r>
            <a:endParaRPr lang="en-IN" sz="900" dirty="0" err="1">
              <a:solidFill>
                <a:srgbClr val="FFFFFF"/>
              </a:solidFill>
              <a:latin typeface="+mn-lt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51B060B-2FB4-8867-16C1-1EA8FA934CAE}"/>
              </a:ext>
            </a:extLst>
          </p:cNvPr>
          <p:cNvSpPr/>
          <p:nvPr/>
        </p:nvSpPr>
        <p:spPr bwMode="auto">
          <a:xfrm>
            <a:off x="2402144" y="3862625"/>
            <a:ext cx="1050587" cy="375156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00913" tIns="50457" rIns="100913" bIns="50457" rtlCol="0" anchor="ctr">
            <a:noAutofit/>
          </a:bodyPr>
          <a:lstStyle/>
          <a:p>
            <a:pPr algn="ctr" defTabSz="963613" eaLnBrk="0" hangingPunct="0">
              <a:tabLst>
                <a:tab pos="1257300" algn="l"/>
              </a:tabLst>
            </a:pPr>
            <a:r>
              <a:rPr lang="en-US" sz="1400" dirty="0">
                <a:solidFill>
                  <a:srgbClr val="FFFFFF"/>
                </a:solidFill>
                <a:latin typeface="+mn-lt"/>
              </a:rPr>
              <a:t>BEGIN</a:t>
            </a:r>
            <a:endParaRPr lang="en-IN" dirty="0" err="1">
              <a:solidFill>
                <a:srgbClr val="FFFFFF"/>
              </a:solidFill>
              <a:latin typeface="+mn-lt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85882A7-0F9E-5771-AA55-94001B98DE20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209642" y="3730473"/>
            <a:ext cx="657312" cy="657312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2E292198-81B9-2EAC-FB1C-69C636D19710}"/>
              </a:ext>
            </a:extLst>
          </p:cNvPr>
          <p:cNvSpPr/>
          <p:nvPr/>
        </p:nvSpPr>
        <p:spPr bwMode="auto">
          <a:xfrm>
            <a:off x="7719170" y="2547145"/>
            <a:ext cx="729574" cy="72957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00913" tIns="50457" rIns="100913" bIns="50457" rtlCol="0" anchor="ctr">
            <a:noAutofit/>
          </a:bodyPr>
          <a:lstStyle/>
          <a:p>
            <a:pPr algn="ctr" defTabSz="963613" eaLnBrk="0" hangingPunct="0">
              <a:tabLst>
                <a:tab pos="1257300" algn="l"/>
              </a:tabLst>
            </a:pPr>
            <a:r>
              <a:rPr lang="en-US" sz="600" dirty="0">
                <a:solidFill>
                  <a:srgbClr val="FFFFFF"/>
                </a:solidFill>
                <a:latin typeface="+mn-lt"/>
              </a:rPr>
              <a:t>SUCESS</a:t>
            </a:r>
            <a:endParaRPr lang="en-IN" sz="600" dirty="0" err="1">
              <a:solidFill>
                <a:srgbClr val="FFFFFF"/>
              </a:solidFill>
              <a:latin typeface="+mn-lt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5C33E94-44AF-BEE1-C0DB-70F66A23F141}"/>
              </a:ext>
            </a:extLst>
          </p:cNvPr>
          <p:cNvSpPr/>
          <p:nvPr/>
        </p:nvSpPr>
        <p:spPr bwMode="auto">
          <a:xfrm>
            <a:off x="7719170" y="4818711"/>
            <a:ext cx="729574" cy="72957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00913" tIns="50457" rIns="100913" bIns="50457" rtlCol="0" anchor="ctr">
            <a:noAutofit/>
          </a:bodyPr>
          <a:lstStyle/>
          <a:p>
            <a:pPr algn="ctr" defTabSz="963613" eaLnBrk="0" hangingPunct="0">
              <a:tabLst>
                <a:tab pos="1257300" algn="l"/>
              </a:tabLst>
            </a:pPr>
            <a:r>
              <a:rPr lang="en-US" sz="1100" dirty="0">
                <a:solidFill>
                  <a:srgbClr val="FFFFFF"/>
                </a:solidFill>
                <a:latin typeface="+mn-lt"/>
              </a:rPr>
              <a:t>FAIL</a:t>
            </a:r>
            <a:endParaRPr lang="en-IN" sz="1100" dirty="0" err="1">
              <a:solidFill>
                <a:srgbClr val="FFFFFF"/>
              </a:solidFill>
              <a:latin typeface="+mn-lt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212089D3-2136-AC97-77EA-7C8BB78CE585}"/>
              </a:ext>
            </a:extLst>
          </p:cNvPr>
          <p:cNvSpPr/>
          <p:nvPr/>
        </p:nvSpPr>
        <p:spPr bwMode="auto">
          <a:xfrm>
            <a:off x="6214187" y="2724354"/>
            <a:ext cx="1050587" cy="375156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00913" tIns="50457" rIns="100913" bIns="50457" rtlCol="0" anchor="ctr">
            <a:noAutofit/>
          </a:bodyPr>
          <a:lstStyle/>
          <a:p>
            <a:pPr algn="ctr" defTabSz="963613" eaLnBrk="0" hangingPunct="0">
              <a:tabLst>
                <a:tab pos="1257300" algn="l"/>
              </a:tabLst>
            </a:pPr>
            <a:r>
              <a:rPr lang="en-US" sz="1400" dirty="0">
                <a:solidFill>
                  <a:srgbClr val="FFFFFF"/>
                </a:solidFill>
                <a:latin typeface="+mn-lt"/>
              </a:rPr>
              <a:t>COMMIT</a:t>
            </a:r>
            <a:endParaRPr lang="en-IN" sz="1400" dirty="0" err="1">
              <a:solidFill>
                <a:srgbClr val="FFFFFF"/>
              </a:solidFill>
              <a:latin typeface="+mn-lt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A42947AC-6E8C-6BFF-209F-04E5522F0D82}"/>
              </a:ext>
            </a:extLst>
          </p:cNvPr>
          <p:cNvSpPr/>
          <p:nvPr/>
        </p:nvSpPr>
        <p:spPr bwMode="auto">
          <a:xfrm>
            <a:off x="6214186" y="4995920"/>
            <a:ext cx="1050587" cy="375156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00913" tIns="50457" rIns="100913" bIns="50457" rtlCol="0" anchor="ctr">
            <a:noAutofit/>
          </a:bodyPr>
          <a:lstStyle/>
          <a:p>
            <a:pPr algn="ctr" defTabSz="963613" eaLnBrk="0" hangingPunct="0">
              <a:tabLst>
                <a:tab pos="1257300" algn="l"/>
              </a:tabLst>
            </a:pPr>
            <a:r>
              <a:rPr lang="en-US" sz="1100" dirty="0">
                <a:solidFill>
                  <a:srgbClr val="FFFFFF"/>
                </a:solidFill>
                <a:latin typeface="+mn-lt"/>
              </a:rPr>
              <a:t>ROLLBACK</a:t>
            </a:r>
            <a:endParaRPr lang="en-IN" sz="1100" dirty="0" err="1">
              <a:solidFill>
                <a:srgbClr val="FFFFFF"/>
              </a:solidFill>
              <a:latin typeface="+mn-lt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E7ED371-19FE-0168-0D6A-043D8C5C66D4}"/>
              </a:ext>
            </a:extLst>
          </p:cNvPr>
          <p:cNvCxnSpPr>
            <a:stCxn id="8" idx="6"/>
            <a:endCxn id="9" idx="1"/>
          </p:cNvCxnSpPr>
          <p:nvPr/>
        </p:nvCxnSpPr>
        <p:spPr bwMode="auto">
          <a:xfrm flipV="1">
            <a:off x="1721796" y="4050203"/>
            <a:ext cx="680348" cy="10369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/>
          </a:ln>
        </p:spPr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4930EF9-D645-6FB2-5261-F206B3A13BD5}"/>
              </a:ext>
            </a:extLst>
          </p:cNvPr>
          <p:cNvCxnSpPr>
            <a:stCxn id="9" idx="3"/>
            <a:endCxn id="11" idx="1"/>
          </p:cNvCxnSpPr>
          <p:nvPr/>
        </p:nvCxnSpPr>
        <p:spPr bwMode="auto">
          <a:xfrm>
            <a:off x="3452731" y="4050203"/>
            <a:ext cx="756911" cy="8926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/>
          </a:ln>
        </p:spPr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3F53FAC2-0899-E39F-6A89-3B4711618D62}"/>
              </a:ext>
            </a:extLst>
          </p:cNvPr>
          <p:cNvCxnSpPr>
            <a:stCxn id="11" idx="0"/>
            <a:endCxn id="14" idx="1"/>
          </p:cNvCxnSpPr>
          <p:nvPr/>
        </p:nvCxnSpPr>
        <p:spPr bwMode="auto">
          <a:xfrm rot="5400000" flipH="1" flipV="1">
            <a:off x="4966972" y="2483259"/>
            <a:ext cx="818541" cy="1675889"/>
          </a:xfrm>
          <a:prstGeom prst="bentConnector2">
            <a:avLst/>
          </a:prstGeom>
          <a:noFill/>
          <a:ln w="12700">
            <a:solidFill>
              <a:schemeClr val="tx1"/>
            </a:solidFill>
            <a:round/>
            <a:headEnd/>
            <a:tailEnd type="triangle"/>
          </a:ln>
        </p:spPr>
      </p:cxn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A180A60A-EF74-1FAF-8B6A-0E2F409A0E84}"/>
              </a:ext>
            </a:extLst>
          </p:cNvPr>
          <p:cNvCxnSpPr>
            <a:stCxn id="11" idx="2"/>
            <a:endCxn id="15" idx="1"/>
          </p:cNvCxnSpPr>
          <p:nvPr/>
        </p:nvCxnSpPr>
        <p:spPr bwMode="auto">
          <a:xfrm rot="16200000" flipH="1">
            <a:off x="4978386" y="3947697"/>
            <a:ext cx="795713" cy="1675888"/>
          </a:xfrm>
          <a:prstGeom prst="bentConnector2">
            <a:avLst/>
          </a:prstGeom>
          <a:noFill/>
          <a:ln w="12700">
            <a:solidFill>
              <a:schemeClr val="tx1"/>
            </a:solidFill>
            <a:round/>
            <a:headEnd/>
            <a:tailEnd type="triangle"/>
          </a:ln>
        </p:spPr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CD66220-0789-B9C6-61A2-4176FBDFB099}"/>
              </a:ext>
            </a:extLst>
          </p:cNvPr>
          <p:cNvCxnSpPr>
            <a:stCxn id="14" idx="3"/>
            <a:endCxn id="12" idx="2"/>
          </p:cNvCxnSpPr>
          <p:nvPr/>
        </p:nvCxnSpPr>
        <p:spPr bwMode="auto">
          <a:xfrm>
            <a:off x="7264774" y="2911932"/>
            <a:ext cx="454396" cy="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/>
          </a:ln>
        </p:spPr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C7215BF-4252-A648-2102-119D12989163}"/>
              </a:ext>
            </a:extLst>
          </p:cNvPr>
          <p:cNvCxnSpPr>
            <a:stCxn id="15" idx="3"/>
            <a:endCxn id="13" idx="2"/>
          </p:cNvCxnSpPr>
          <p:nvPr/>
        </p:nvCxnSpPr>
        <p:spPr bwMode="auto">
          <a:xfrm>
            <a:off x="7264773" y="5183498"/>
            <a:ext cx="454397" cy="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/>
          </a:ln>
        </p:spPr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8B25A3CF-3FA3-B9B2-A6F9-E3127E05153A}"/>
              </a:ext>
            </a:extLst>
          </p:cNvPr>
          <p:cNvSpPr/>
          <p:nvPr/>
        </p:nvSpPr>
        <p:spPr bwMode="auto">
          <a:xfrm>
            <a:off x="4612859" y="4429283"/>
            <a:ext cx="914400" cy="245789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100913" tIns="50457" rIns="100913" bIns="50457" rtlCol="0" anchor="ctr">
            <a:noAutofit/>
          </a:bodyPr>
          <a:lstStyle/>
          <a:p>
            <a:pPr algn="ctr" defTabSz="963613" eaLnBrk="0" hangingPunct="0">
              <a:tabLst>
                <a:tab pos="1257300" algn="l"/>
              </a:tabLst>
            </a:pPr>
            <a:r>
              <a:rPr lang="en-US" sz="1000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DATABASE</a:t>
            </a:r>
            <a:endParaRPr lang="en-IN" sz="1000" dirty="0" err="1">
              <a:solidFill>
                <a:schemeClr val="bg2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63B581D-59F6-8239-D2B5-7416FE30F491}"/>
              </a:ext>
            </a:extLst>
          </p:cNvPr>
          <p:cNvSpPr/>
          <p:nvPr/>
        </p:nvSpPr>
        <p:spPr bwMode="auto">
          <a:xfrm>
            <a:off x="2402144" y="3386576"/>
            <a:ext cx="1321835" cy="245789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100913" tIns="50457" rIns="100913" bIns="50457" rtlCol="0" anchor="ctr">
            <a:noAutofit/>
          </a:bodyPr>
          <a:lstStyle/>
          <a:p>
            <a:pPr algn="ctr" defTabSz="963613" eaLnBrk="0" hangingPunct="0">
              <a:tabLst>
                <a:tab pos="1257300" algn="l"/>
              </a:tabLst>
            </a:pPr>
            <a:r>
              <a:rPr lang="en-US" sz="1000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TRANSACTIONS</a:t>
            </a:r>
            <a:endParaRPr lang="en-IN" sz="1000" dirty="0" err="1">
              <a:solidFill>
                <a:schemeClr val="bg2">
                  <a:lumMod val="5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87132938"/>
      </p:ext>
    </p:extLst>
  </p:cSld>
  <p:clrMapOvr>
    <a:masterClrMapping/>
  </p:clrMapOvr>
  <p:transition>
    <p:wipe dir="r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2FF398E-7741-0087-B4DE-4F30F983AF3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60000" y="3779837"/>
            <a:ext cx="4590000" cy="3060700"/>
          </a:xfrm>
        </p:spPr>
        <p:txBody>
          <a:bodyPr/>
          <a:lstStyle/>
          <a:p>
            <a:r>
              <a:rPr lang="en-IN" dirty="0"/>
              <a:t>Create User/Role:</a:t>
            </a:r>
          </a:p>
          <a:p>
            <a:endParaRPr lang="en-IN" dirty="0"/>
          </a:p>
          <a:p>
            <a:pPr lvl="2"/>
            <a:r>
              <a:rPr lang="en-IN" dirty="0"/>
              <a:t>CREATE ROLE analyst LOGIN PASSWORD 'pass';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7A9A5BE-33C0-CE89-7B86-480BFAC4E3D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130799" y="3779837"/>
            <a:ext cx="4590000" cy="3060700"/>
          </a:xfrm>
        </p:spPr>
        <p:txBody>
          <a:bodyPr/>
          <a:lstStyle/>
          <a:p>
            <a:r>
              <a:rPr lang="en-US" dirty="0"/>
              <a:t>Assign privileges:</a:t>
            </a:r>
          </a:p>
          <a:p>
            <a:endParaRPr lang="en-US" dirty="0"/>
          </a:p>
          <a:p>
            <a:pPr lvl="2"/>
            <a:r>
              <a:rPr lang="en-US" dirty="0"/>
              <a:t>GRANT SELECT ON employees TO analyst;</a:t>
            </a:r>
            <a:endParaRPr lang="en-IN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B09D496-DE9C-31DC-BEC3-12EFA4D42E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1DA9FD-6EF8-4CC5-AF9B-B6159B5B937C}" type="slidenum">
              <a:rPr lang="en-GB" noProof="1" smtClean="0"/>
              <a:pPr/>
              <a:t>21</a:t>
            </a:fld>
            <a:endParaRPr lang="en-GB" noProof="1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4732491-0D9C-F5CA-A0AB-B33ACABF9A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ea typeface="Deutsche Bank Text" panose="020B0503020202030204" pitchFamily="34" charset="0"/>
              </a:rPr>
              <a:t>Speaker name. Name of event or project. Date</a:t>
            </a:r>
            <a:endParaRPr lang="en-GB" dirty="0">
              <a:ea typeface="Deutsche Bank Text" panose="020B0503020202030204" pitchFamily="34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7D5CD11-70D3-9DB5-50F7-8A8572C6F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Managing Roles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9D54E1F-165D-C8BD-85F5-B0487D10B688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918625" y="1974713"/>
            <a:ext cx="1260000" cy="1260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04EDED9-2E93-05C9-A602-DCEEB0D2095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795799" y="1974713"/>
            <a:ext cx="1260000" cy="12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026919"/>
      </p:ext>
    </p:extLst>
  </p:cSld>
  <p:clrMapOvr>
    <a:masterClrMapping/>
  </p:clrMapOvr>
  <p:transition>
    <p:wipe dir="r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1429859-6E48-21D5-1D49-CBA7459CFD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1DA9FD-6EF8-4CC5-AF9B-B6159B5B937C}" type="slidenum">
              <a:rPr lang="en-GB" noProof="1" smtClean="0"/>
              <a:pPr/>
              <a:t>22</a:t>
            </a:fld>
            <a:endParaRPr lang="en-GB" noProof="1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21767B0-8C2E-BAA2-BDAD-470F4FCE78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ea typeface="Deutsche Bank Text" panose="020B0503020202030204" pitchFamily="34" charset="0"/>
              </a:rPr>
              <a:t>Speaker name. Name of event or project. Date</a:t>
            </a:r>
            <a:endParaRPr lang="en-GB" dirty="0">
              <a:ea typeface="Deutsche Bank Text" panose="020B0503020202030204" pitchFamily="34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9576B9B-A5B3-19C4-4334-AB74FEE08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GRANT &amp; REVOKE Syntax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37B595-3D8A-1273-90FF-BC5468310B14}"/>
              </a:ext>
            </a:extLst>
          </p:cNvPr>
          <p:cNvSpPr txBox="1"/>
          <p:nvPr/>
        </p:nvSpPr>
        <p:spPr bwMode="ltGray">
          <a:xfrm>
            <a:off x="340044" y="1110069"/>
            <a:ext cx="5038926" cy="276999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Use roles for groups to simplify permission management</a:t>
            </a:r>
            <a:endParaRPr lang="en-IN" sz="1200" dirty="0">
              <a:solidFill>
                <a:schemeClr val="bg2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7277E0-D768-A1CA-AF66-F9EAFC611AA5}"/>
              </a:ext>
            </a:extLst>
          </p:cNvPr>
          <p:cNvSpPr txBox="1"/>
          <p:nvPr/>
        </p:nvSpPr>
        <p:spPr bwMode="ltGray">
          <a:xfrm>
            <a:off x="456754" y="3847485"/>
            <a:ext cx="3969310" cy="406586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IN" sz="1200" dirty="0"/>
              <a:t>GRANT INSERT, UPDATE ON employees TO </a:t>
            </a:r>
            <a:r>
              <a:rPr lang="en-IN" sz="1200" dirty="0" err="1"/>
              <a:t>hr_role</a:t>
            </a:r>
            <a:r>
              <a:rPr lang="en-IN" sz="1200" dirty="0"/>
              <a:t>;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A7D2127-19C7-C09E-78CB-00F0E940FC47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907007" y="2622028"/>
            <a:ext cx="952500" cy="9525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3F26EF3-3008-009E-EEEA-0EDDDFCDFEF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804690" y="2622028"/>
            <a:ext cx="952500" cy="9525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91E2311-12AD-80FA-596C-28BFA7E006C2}"/>
              </a:ext>
            </a:extLst>
          </p:cNvPr>
          <p:cNvSpPr txBox="1"/>
          <p:nvPr/>
        </p:nvSpPr>
        <p:spPr bwMode="ltGray">
          <a:xfrm>
            <a:off x="5557548" y="3847485"/>
            <a:ext cx="3803940" cy="406586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IN" sz="1200" dirty="0">
                <a:latin typeface="+mn-lt"/>
              </a:rPr>
              <a:t>REVOKE DELETE ON employees FROM </a:t>
            </a:r>
            <a:r>
              <a:rPr lang="en-IN" sz="1200" dirty="0" err="1">
                <a:latin typeface="+mn-lt"/>
              </a:rPr>
              <a:t>hr_role</a:t>
            </a:r>
            <a:r>
              <a:rPr lang="en-IN" sz="1200" dirty="0">
                <a:latin typeface="+mn-lt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670876031"/>
      </p:ext>
    </p:extLst>
  </p:cSld>
  <p:clrMapOvr>
    <a:masterClrMapping/>
  </p:clrMapOvr>
  <p:transition>
    <p:wipe dir="r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A66A05B-B6FC-9316-81E5-E2E075DCB34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ea typeface="ＭＳ Ｐゴシック"/>
              </a:rPr>
              <a:t>New York Restaurants: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AEEDE0-7A70-3487-9B93-E62F02D2CEF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3A43FF-A323-6AF1-4987-A518B8261C1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>
              <a:ea typeface="ＭＳ Ｐゴシック"/>
              <a:cs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39727303"/>
      </p:ext>
    </p:extLst>
  </p:cSld>
  <p:clrMapOvr>
    <a:masterClrMapping/>
  </p:clrMapOvr>
  <p:transition>
    <p:wipe dir="r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B2792B-9131-B2AA-C7A3-8D957903F1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38462D4-91BB-1902-C467-1B7030223A3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ea typeface="ＭＳ Ｐゴシック"/>
              </a:rPr>
              <a:t>Trends in Startups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ACAD93-AFD6-1F40-4733-2CE7D86636E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507DD9-9163-AA46-D009-BBE16F53A63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>
              <a:ea typeface="ＭＳ Ｐゴシック"/>
              <a:cs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32513813"/>
      </p:ext>
    </p:extLst>
  </p:cSld>
  <p:clrMapOvr>
    <a:masterClrMapping/>
  </p:clrMapOvr>
  <p:transition>
    <p:wipe dir="r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A86C7B-12A6-A9D0-BD45-179FA3A2F9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CDD98B7-445A-7FF7-0C7B-E0495E9DB42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ea typeface="ＭＳ Ｐゴシック"/>
              </a:rPr>
              <a:t>Create a Table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1B013E-12B1-94DE-6A2C-BAE7F3E5818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C01823-CD2F-14AE-8A88-C226C916B14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>
              <a:ea typeface="ＭＳ Ｐゴシック"/>
              <a:cs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70511845"/>
      </p:ext>
    </p:extLst>
  </p:cSld>
  <p:clrMapOvr>
    <a:masterClrMapping/>
  </p:clrMapOvr>
  <p:transition>
    <p:wipe dir="r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CCADFF-A608-8A9A-D227-3E5F4C6CDE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8F911B0-CF32-8383-9D9E-BAF29F04487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ea typeface="ＭＳ Ｐゴシック"/>
              </a:rPr>
              <a:t>Book Store Indexes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5A7735-BFA3-8C17-0AE5-CFEA04F60F7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BA8465-DE91-E22B-AF12-E3CBA21B9C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>
              <a:ea typeface="ＭＳ Ｐゴシック"/>
              <a:cs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30253390"/>
      </p:ext>
    </p:extLst>
  </p:cSld>
  <p:clrMapOvr>
    <a:masterClrMapping/>
  </p:clrMapOvr>
  <p:transition>
    <p:wipe dir="r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F3DA90-5BA0-1AEC-3D04-3E48C5A30F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6D5DFDA-ADEC-35E6-0186-FC658A9B3E0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ea typeface="ＭＳ Ｐゴシック"/>
              </a:rPr>
              <a:t>Traffic Analytics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A53B42-3EB8-0EE4-E09C-AF63BDB796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98A194-A28B-365D-702C-E580B0D673E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>
              <a:ea typeface="ＭＳ Ｐゴシック"/>
              <a:cs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54003392"/>
      </p:ext>
    </p:extLst>
  </p:cSld>
  <p:clrMapOvr>
    <a:masterClrMapping/>
  </p:clrMapOvr>
  <p:transition>
    <p:wipe dir="r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B92142-0D5C-0CC6-9E83-AD0F67BAA2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452E1BB-98E4-3F04-AEF7-786ACFB6535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ea typeface="ＭＳ Ｐゴシック"/>
              </a:rPr>
              <a:t>Data Exchange Service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CEF650-FC50-449B-6BDF-11D826AD82B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88D5ED-3D98-BB86-72BC-F581F60D71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>
              <a:ea typeface="ＭＳ Ｐゴシック"/>
              <a:cs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42978771"/>
      </p:ext>
    </p:extLst>
  </p:cSld>
  <p:clrMapOvr>
    <a:masterClrMapping/>
  </p:clrMapOvr>
  <p:transition>
    <p:wipe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240FA859-FF72-6AB0-4184-C32094A0A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What is a JOIN?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8BB3A01-B5FB-5EA6-38AF-B44FC50C6B2D}"/>
              </a:ext>
            </a:extLst>
          </p:cNvPr>
          <p:cNvSpPr txBox="1"/>
          <p:nvPr/>
        </p:nvSpPr>
        <p:spPr bwMode="ltGray">
          <a:xfrm>
            <a:off x="340044" y="1061431"/>
            <a:ext cx="8745590" cy="276999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To combine data from </a:t>
            </a:r>
            <a:r>
              <a:rPr lang="en-US" sz="1200" b="1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two or more tables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 based on a  related column.</a:t>
            </a:r>
            <a:endParaRPr lang="en-IN" sz="1200" dirty="0">
              <a:solidFill>
                <a:schemeClr val="bg2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3AE33DC-AFE8-716A-980F-4F48879325E6}"/>
              </a:ext>
            </a:extLst>
          </p:cNvPr>
          <p:cNvSpPr/>
          <p:nvPr/>
        </p:nvSpPr>
        <p:spPr bwMode="auto">
          <a:xfrm>
            <a:off x="2467344" y="2374406"/>
            <a:ext cx="1673157" cy="1089499"/>
          </a:xfrm>
          <a:prstGeom prst="ellipse">
            <a:avLst/>
          </a:prstGeom>
          <a:solidFill>
            <a:schemeClr val="accent1"/>
          </a:solidFill>
          <a:ln w="6350">
            <a:noFill/>
            <a:miter lim="800000"/>
            <a:headEnd/>
            <a:tailEnd/>
          </a:ln>
        </p:spPr>
        <p:txBody>
          <a:bodyPr lIns="100913" tIns="50457" rIns="100913" bIns="50457" rtlCol="0" anchor="ctr">
            <a:noAutofit/>
          </a:bodyPr>
          <a:lstStyle/>
          <a:p>
            <a:pPr algn="ctr" defTabSz="963613" eaLnBrk="0" hangingPunct="0">
              <a:tabLst>
                <a:tab pos="1257300" algn="l"/>
              </a:tabLst>
            </a:pPr>
            <a:r>
              <a:rPr lang="en-US" dirty="0">
                <a:solidFill>
                  <a:srgbClr val="FFFFFF"/>
                </a:solidFill>
                <a:latin typeface="+mn-lt"/>
              </a:rPr>
              <a:t>Student Table</a:t>
            </a:r>
            <a:endParaRPr lang="en-IN" dirty="0" err="1">
              <a:solidFill>
                <a:srgbClr val="FFFFFF"/>
              </a:solidFill>
              <a:latin typeface="+mn-lt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E7E3A41-518B-39D9-89DA-FEE36435A904}"/>
              </a:ext>
            </a:extLst>
          </p:cNvPr>
          <p:cNvSpPr/>
          <p:nvPr/>
        </p:nvSpPr>
        <p:spPr bwMode="auto">
          <a:xfrm>
            <a:off x="6189557" y="2285242"/>
            <a:ext cx="1673157" cy="1089498"/>
          </a:xfrm>
          <a:prstGeom prst="ellipse">
            <a:avLst/>
          </a:prstGeom>
          <a:solidFill>
            <a:schemeClr val="accent1"/>
          </a:solidFill>
          <a:ln w="6350">
            <a:noFill/>
            <a:miter lim="800000"/>
            <a:headEnd/>
            <a:tailEnd/>
          </a:ln>
        </p:spPr>
        <p:txBody>
          <a:bodyPr lIns="100913" tIns="50457" rIns="100913" bIns="50457" rtlCol="0" anchor="ctr">
            <a:noAutofit/>
          </a:bodyPr>
          <a:lstStyle/>
          <a:p>
            <a:pPr algn="ctr" defTabSz="963613" eaLnBrk="0" hangingPunct="0">
              <a:tabLst>
                <a:tab pos="1257300" algn="l"/>
              </a:tabLst>
            </a:pPr>
            <a:r>
              <a:rPr lang="en-US" dirty="0">
                <a:solidFill>
                  <a:srgbClr val="FFFFFF"/>
                </a:solidFill>
                <a:latin typeface="+mn-lt"/>
              </a:rPr>
              <a:t>Dept. Table</a:t>
            </a:r>
            <a:endParaRPr lang="en-IN" dirty="0" err="1">
              <a:solidFill>
                <a:srgbClr val="FFFFFF"/>
              </a:solidFill>
              <a:latin typeface="+mn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AD14653-D528-6414-A6E1-B20B3CA530EC}"/>
              </a:ext>
            </a:extLst>
          </p:cNvPr>
          <p:cNvSpPr txBox="1"/>
          <p:nvPr/>
        </p:nvSpPr>
        <p:spPr bwMode="ltGray">
          <a:xfrm>
            <a:off x="2619505" y="4230237"/>
            <a:ext cx="5340485" cy="614335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N" sz="1200" dirty="0"/>
              <a:t>SELECT s.name, d.name AS department FROM students s </a:t>
            </a:r>
          </a:p>
          <a:p>
            <a:pPr>
              <a:lnSpc>
                <a:spcPct val="150000"/>
              </a:lnSpc>
            </a:pPr>
            <a:r>
              <a:rPr lang="en-IN" sz="1200" dirty="0"/>
              <a:t>JOIN departments d ON </a:t>
            </a:r>
            <a:r>
              <a:rPr lang="en-IN" sz="1200" dirty="0" err="1"/>
              <a:t>s.dept_id</a:t>
            </a:r>
            <a:r>
              <a:rPr lang="en-IN" sz="1200" dirty="0"/>
              <a:t> = d.id;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746BBE5-D89E-E25A-7D32-283D9A890078}"/>
              </a:ext>
            </a:extLst>
          </p:cNvPr>
          <p:cNvSpPr/>
          <p:nvPr/>
        </p:nvSpPr>
        <p:spPr bwMode="auto">
          <a:xfrm>
            <a:off x="2619505" y="4949385"/>
            <a:ext cx="5340485" cy="302515"/>
          </a:xfrm>
          <a:prstGeom prst="rect">
            <a:avLst/>
          </a:prstGeom>
          <a:solidFill>
            <a:schemeClr val="accent1"/>
          </a:solidFill>
          <a:ln w="6350">
            <a:noFill/>
            <a:miter lim="800000"/>
            <a:headEnd/>
            <a:tailEnd/>
          </a:ln>
        </p:spPr>
        <p:txBody>
          <a:bodyPr lIns="100913" tIns="50457" rIns="100913" bIns="50457" rtlCol="0" anchor="ctr">
            <a:noAutofit/>
          </a:bodyPr>
          <a:lstStyle/>
          <a:p>
            <a:pPr algn="ctr" defTabSz="963613" eaLnBrk="0" hangingPunct="0">
              <a:tabLst>
                <a:tab pos="1257300" algn="l"/>
              </a:tabLst>
            </a:pPr>
            <a:r>
              <a:rPr lang="en-US" sz="1200" dirty="0">
                <a:solidFill>
                  <a:srgbClr val="FFFFFF"/>
                </a:solidFill>
                <a:latin typeface="+mn-lt"/>
              </a:rPr>
              <a:t>To find each student’s department name, you JOIN them on the </a:t>
            </a:r>
            <a:r>
              <a:rPr lang="en-US" sz="1200" dirty="0" err="1">
                <a:solidFill>
                  <a:srgbClr val="FFFFFF"/>
                </a:solidFill>
                <a:latin typeface="+mn-lt"/>
              </a:rPr>
              <a:t>dept_id</a:t>
            </a:r>
            <a:r>
              <a:rPr lang="en-US" sz="1200" dirty="0">
                <a:solidFill>
                  <a:srgbClr val="FFFFFF"/>
                </a:solidFill>
                <a:latin typeface="+mn-lt"/>
              </a:rPr>
              <a:t>.</a:t>
            </a:r>
            <a:endParaRPr lang="en-IN" sz="1200" dirty="0" err="1">
              <a:solidFill>
                <a:srgbClr val="FFFFFF"/>
              </a:solidFill>
              <a:latin typeface="+mn-lt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E13E2F6-B6BB-9F9B-9F1E-7A4AAFFCCDFF}"/>
              </a:ext>
            </a:extLst>
          </p:cNvPr>
          <p:cNvCxnSpPr/>
          <p:nvPr/>
        </p:nvCxnSpPr>
        <p:spPr bwMode="auto">
          <a:xfrm>
            <a:off x="3577679" y="3374740"/>
            <a:ext cx="562822" cy="761129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/>
          </a:ln>
        </p:spPr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151378F-0A85-CDF5-EF30-EA7D0C81FC68}"/>
              </a:ext>
            </a:extLst>
          </p:cNvPr>
          <p:cNvCxnSpPr/>
          <p:nvPr/>
        </p:nvCxnSpPr>
        <p:spPr bwMode="auto">
          <a:xfrm flipH="1">
            <a:off x="6348680" y="3374740"/>
            <a:ext cx="458582" cy="761129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/>
          </a:ln>
        </p:spPr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7EE553EE-6649-E61F-EF1C-D0B64F716B25}"/>
              </a:ext>
            </a:extLst>
          </p:cNvPr>
          <p:cNvSpPr txBox="1"/>
          <p:nvPr/>
        </p:nvSpPr>
        <p:spPr bwMode="ltGray">
          <a:xfrm>
            <a:off x="4381023" y="3906054"/>
            <a:ext cx="1338842" cy="246221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1000" dirty="0"/>
              <a:t>S</a:t>
            </a:r>
            <a:r>
              <a:rPr lang="en-IN" sz="1000" dirty="0"/>
              <a:t>ample Join Query</a:t>
            </a:r>
          </a:p>
        </p:txBody>
      </p:sp>
    </p:spTree>
    <p:extLst>
      <p:ext uri="{BB962C8B-B14F-4D97-AF65-F5344CB8AC3E}">
        <p14:creationId xmlns:p14="http://schemas.microsoft.com/office/powerpoint/2010/main" val="3560028395"/>
      </p:ext>
    </p:extLst>
  </p:cSld>
  <p:clrMapOvr>
    <a:masterClrMapping/>
  </p:clrMapOvr>
  <p:transition>
    <p:wipe dir="r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DDCA5C-66FE-E1F8-F0EE-B3C7548B10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2520FEE-7DC0-9E97-DAC8-B3750A104F8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ea typeface="ＭＳ Ｐゴシック"/>
              </a:rPr>
              <a:t>Database Normalization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28B24B-5AE7-ECE2-BAB9-8A978245D65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193607"/>
      </p:ext>
    </p:extLst>
  </p:cSld>
  <p:clrMapOvr>
    <a:masterClrMapping/>
  </p:clrMapOvr>
  <p:transition>
    <p:wipe dir="r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2A70EA-A7A0-55B4-DA50-578FAF1459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F9EA035-F99D-6A30-45D5-7B8D12D4793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ea typeface="ＭＳ Ｐゴシック"/>
              </a:rPr>
              <a:t>Book Store Indexes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FE241E-4963-8A14-25AD-4FEEE1DFDC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504249"/>
      </p:ext>
    </p:extLst>
  </p:cSld>
  <p:clrMapOvr>
    <a:masterClrMapping/>
  </p:clrMapOvr>
  <p:transition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6980A81-2276-45CE-8340-D7852DC7F84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b="1" dirty="0"/>
              <a:t>INNER JOIN</a:t>
            </a:r>
            <a:r>
              <a:rPr lang="en-US" dirty="0"/>
              <a:t>: Match rows in both tables</a:t>
            </a:r>
            <a:endParaRPr lang="en-GB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BE831D3-0FCE-B8A4-7B9A-3CFA656369B0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b="1" dirty="0"/>
              <a:t>LEFT JOIN</a:t>
            </a:r>
            <a:r>
              <a:rPr lang="en-US" dirty="0"/>
              <a:t>: All rows from left + matched rows from right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BAC233-01F0-BC13-7141-A1EBFAC067A7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b="1" dirty="0"/>
              <a:t>RIGHT JOIN</a:t>
            </a:r>
            <a:r>
              <a:rPr lang="en-US" dirty="0"/>
              <a:t>: All rows from right + matched rows from left</a:t>
            </a:r>
            <a:endParaRPr lang="en-I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157C19-AFCB-21D4-614E-79596BEABBCE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b="1" dirty="0"/>
              <a:t>FULL JOIN</a:t>
            </a:r>
            <a:r>
              <a:rPr lang="en-US" dirty="0"/>
              <a:t>: All rows from both tables, with NULLs where no match</a:t>
            </a:r>
            <a:endParaRPr lang="en-IN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5FBC646-D567-AF85-09F0-EABCB7E5B9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1DA9FD-6EF8-4CC5-AF9B-B6159B5B937C}" type="slidenum">
              <a:rPr lang="en-GB" noProof="0" smtClean="0"/>
              <a:pPr/>
              <a:t>3</a:t>
            </a:fld>
            <a:endParaRPr lang="en-GB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D5BBBA0-6963-8B4F-0CEB-3D024CE84E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noProof="0" dirty="0"/>
              <a:t>Speaker name. Name of event or project. Date</a:t>
            </a:r>
            <a:endParaRPr lang="en-GB" noProof="0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EF89419F-4A75-44B0-8CA4-95B5C55FC2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Joins in PostgreSQL</a:t>
            </a:r>
            <a:endParaRPr lang="en-GB" noProof="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ED07004-9FD2-3294-F6F7-4E7D507D74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750" y="1821594"/>
            <a:ext cx="2695575" cy="160972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8C98664-66EE-72E1-6F2D-BEA407CC47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3525" y="4822825"/>
            <a:ext cx="2819400" cy="165735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D2D6B1C-5839-75EA-B8A4-B00878223F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0687" y="1831119"/>
            <a:ext cx="2505075" cy="16002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A9873F5-42FB-1DC2-1C64-5968270952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8137" y="4870450"/>
            <a:ext cx="2590800" cy="156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502737"/>
      </p:ext>
    </p:extLst>
  </p:cSld>
  <p:clrMapOvr>
    <a:masterClrMapping/>
  </p:clrMapOvr>
  <p:transition>
    <p:wipe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5E596A4-9C6D-23D6-B561-0201A4A5164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60000" y="1721796"/>
            <a:ext cx="4590000" cy="5118742"/>
          </a:xfrm>
        </p:spPr>
        <p:txBody>
          <a:bodyPr/>
          <a:lstStyle/>
          <a:p>
            <a:r>
              <a:rPr lang="en-US" b="1" dirty="0"/>
              <a:t>Self Join</a:t>
            </a:r>
            <a:r>
              <a:rPr lang="en-US" dirty="0"/>
              <a:t>: Join a table with itself (e.g., employee → manager)</a:t>
            </a:r>
            <a:endParaRPr lang="en-IN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0146AB67-2F09-028E-ECA0-371840502F07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130799" y="1721796"/>
            <a:ext cx="4590000" cy="5118742"/>
          </a:xfrm>
        </p:spPr>
        <p:txBody>
          <a:bodyPr/>
          <a:lstStyle/>
          <a:p>
            <a:r>
              <a:rPr lang="en-US" b="1" dirty="0"/>
              <a:t>Cross Join</a:t>
            </a:r>
            <a:r>
              <a:rPr lang="en-US" dirty="0"/>
              <a:t>: Cartesian product of two tables</a:t>
            </a:r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288736-BD40-CEE4-9FFA-ADB5278CCF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1DA9FD-6EF8-4CC5-AF9B-B6159B5B937C}" type="slidenum">
              <a:rPr lang="en-GB" noProof="1" smtClean="0"/>
              <a:pPr/>
              <a:t>4</a:t>
            </a:fld>
            <a:endParaRPr lang="en-GB" noProof="1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612015D-7568-894B-1CC9-D74D8FB3EB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ea typeface="Deutsche Bank Text" panose="020B0503020202030204" pitchFamily="34" charset="0"/>
              </a:rPr>
              <a:t>Speaker name. Name of event or project. Date</a:t>
            </a:r>
            <a:endParaRPr lang="en-GB" dirty="0">
              <a:ea typeface="Deutsche Bank Text" panose="020B0503020202030204" pitchFamily="34" charset="0"/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387BA394-744C-507B-7C14-CDF385B4C9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Self Join &amp; Cross Join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44A69CE3-0018-C38E-26A3-61E796125822}"/>
              </a:ext>
            </a:extLst>
          </p:cNvPr>
          <p:cNvSpPr/>
          <p:nvPr/>
        </p:nvSpPr>
        <p:spPr bwMode="auto">
          <a:xfrm>
            <a:off x="5642042" y="2712755"/>
            <a:ext cx="1381306" cy="1381306"/>
          </a:xfrm>
          <a:prstGeom prst="ellipse">
            <a:avLst/>
          </a:prstGeom>
          <a:solidFill>
            <a:schemeClr val="tx2">
              <a:lumMod val="10000"/>
              <a:lumOff val="90000"/>
            </a:schemeClr>
          </a:solidFill>
          <a:ln w="6350">
            <a:solidFill>
              <a:schemeClr val="accent1"/>
            </a:solidFill>
            <a:miter lim="800000"/>
            <a:headEnd/>
            <a:tailEnd/>
          </a:ln>
        </p:spPr>
        <p:txBody>
          <a:bodyPr lIns="100913" tIns="50457" rIns="100913" bIns="50457" rtlCol="0" anchor="ctr">
            <a:noAutofit/>
          </a:bodyPr>
          <a:lstStyle/>
          <a:p>
            <a:pPr algn="ctr" defTabSz="963613" eaLnBrk="0" hangingPunct="0">
              <a:tabLst>
                <a:tab pos="1257300" algn="l"/>
              </a:tabLst>
            </a:pPr>
            <a:endParaRPr lang="en-IN" dirty="0" err="1">
              <a:solidFill>
                <a:srgbClr val="FFFFFF"/>
              </a:solidFill>
              <a:latin typeface="+mn-lt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84BF99A6-DEFC-5141-B7AE-566DEA8B67FD}"/>
              </a:ext>
            </a:extLst>
          </p:cNvPr>
          <p:cNvSpPr/>
          <p:nvPr/>
        </p:nvSpPr>
        <p:spPr bwMode="auto">
          <a:xfrm>
            <a:off x="7375073" y="2669472"/>
            <a:ext cx="1381306" cy="1381306"/>
          </a:xfrm>
          <a:prstGeom prst="ellipse">
            <a:avLst/>
          </a:prstGeom>
          <a:solidFill>
            <a:schemeClr val="tx2">
              <a:lumMod val="10000"/>
              <a:lumOff val="90000"/>
            </a:schemeClr>
          </a:solidFill>
          <a:ln w="6350">
            <a:solidFill>
              <a:schemeClr val="accent1"/>
            </a:solidFill>
            <a:miter lim="800000"/>
            <a:headEnd/>
            <a:tailEnd/>
          </a:ln>
        </p:spPr>
        <p:txBody>
          <a:bodyPr lIns="100913" tIns="50457" rIns="100913" bIns="50457" rtlCol="0" anchor="ctr">
            <a:noAutofit/>
          </a:bodyPr>
          <a:lstStyle/>
          <a:p>
            <a:pPr algn="ctr" defTabSz="963613" eaLnBrk="0" hangingPunct="0">
              <a:tabLst>
                <a:tab pos="1257300" algn="l"/>
              </a:tabLst>
            </a:pPr>
            <a:endParaRPr lang="en-IN" dirty="0" err="1">
              <a:solidFill>
                <a:srgbClr val="FFFFFF"/>
              </a:solidFill>
              <a:latin typeface="+mn-lt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7813958-0785-8536-F025-E9B7F0C5420F}"/>
              </a:ext>
            </a:extLst>
          </p:cNvPr>
          <p:cNvSpPr/>
          <p:nvPr/>
        </p:nvSpPr>
        <p:spPr bwMode="auto">
          <a:xfrm>
            <a:off x="5948531" y="3223938"/>
            <a:ext cx="797668" cy="136187"/>
          </a:xfrm>
          <a:prstGeom prst="rect">
            <a:avLst/>
          </a:prstGeom>
          <a:solidFill>
            <a:schemeClr val="accent1"/>
          </a:solidFill>
          <a:ln w="6350">
            <a:noFill/>
            <a:miter lim="800000"/>
            <a:headEnd/>
            <a:tailEnd/>
          </a:ln>
        </p:spPr>
        <p:txBody>
          <a:bodyPr lIns="100913" tIns="50457" rIns="100913" bIns="50457" rtlCol="0" anchor="ctr">
            <a:noAutofit/>
          </a:bodyPr>
          <a:lstStyle/>
          <a:p>
            <a:pPr algn="ctr" defTabSz="963613" eaLnBrk="0" hangingPunct="0">
              <a:tabLst>
                <a:tab pos="1257300" algn="l"/>
              </a:tabLst>
            </a:pPr>
            <a:endParaRPr lang="en-IN" dirty="0" err="1">
              <a:solidFill>
                <a:srgbClr val="FFFFFF"/>
              </a:solidFill>
              <a:latin typeface="+mn-lt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AF6078C-760C-500B-3308-EA846739E4A8}"/>
              </a:ext>
            </a:extLst>
          </p:cNvPr>
          <p:cNvSpPr/>
          <p:nvPr/>
        </p:nvSpPr>
        <p:spPr bwMode="auto">
          <a:xfrm>
            <a:off x="5948531" y="3523504"/>
            <a:ext cx="797668" cy="136187"/>
          </a:xfrm>
          <a:prstGeom prst="rect">
            <a:avLst/>
          </a:prstGeom>
          <a:solidFill>
            <a:schemeClr val="accent1"/>
          </a:solidFill>
          <a:ln w="6350">
            <a:noFill/>
            <a:miter lim="800000"/>
            <a:headEnd/>
            <a:tailEnd/>
          </a:ln>
        </p:spPr>
        <p:txBody>
          <a:bodyPr lIns="100913" tIns="50457" rIns="100913" bIns="50457" rtlCol="0" anchor="ctr">
            <a:noAutofit/>
          </a:bodyPr>
          <a:lstStyle/>
          <a:p>
            <a:pPr algn="ctr" defTabSz="963613" eaLnBrk="0" hangingPunct="0">
              <a:tabLst>
                <a:tab pos="1257300" algn="l"/>
              </a:tabLst>
            </a:pPr>
            <a:endParaRPr lang="en-IN" dirty="0" err="1">
              <a:solidFill>
                <a:srgbClr val="FFFFFF"/>
              </a:solidFill>
              <a:latin typeface="+mn-l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8CBC35C-FA5C-2968-56F9-3C151A4C0C32}"/>
              </a:ext>
            </a:extLst>
          </p:cNvPr>
          <p:cNvSpPr/>
          <p:nvPr/>
        </p:nvSpPr>
        <p:spPr bwMode="auto">
          <a:xfrm>
            <a:off x="7696076" y="3200399"/>
            <a:ext cx="797668" cy="136187"/>
          </a:xfrm>
          <a:prstGeom prst="rect">
            <a:avLst/>
          </a:prstGeom>
          <a:solidFill>
            <a:schemeClr val="accent1"/>
          </a:solidFill>
          <a:ln w="6350">
            <a:noFill/>
            <a:miter lim="800000"/>
            <a:headEnd/>
            <a:tailEnd/>
          </a:ln>
        </p:spPr>
        <p:txBody>
          <a:bodyPr lIns="100913" tIns="50457" rIns="100913" bIns="50457" rtlCol="0" anchor="ctr">
            <a:noAutofit/>
          </a:bodyPr>
          <a:lstStyle/>
          <a:p>
            <a:pPr algn="ctr" defTabSz="963613" eaLnBrk="0" hangingPunct="0">
              <a:tabLst>
                <a:tab pos="1257300" algn="l"/>
              </a:tabLst>
            </a:pPr>
            <a:endParaRPr lang="en-IN" dirty="0" err="1">
              <a:solidFill>
                <a:srgbClr val="FFFFFF"/>
              </a:solidFill>
              <a:latin typeface="+mn-lt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56A14D5-6899-A543-E07E-66A24EE92C45}"/>
              </a:ext>
            </a:extLst>
          </p:cNvPr>
          <p:cNvSpPr/>
          <p:nvPr/>
        </p:nvSpPr>
        <p:spPr bwMode="auto">
          <a:xfrm>
            <a:off x="7696076" y="3527045"/>
            <a:ext cx="797668" cy="136187"/>
          </a:xfrm>
          <a:prstGeom prst="rect">
            <a:avLst/>
          </a:prstGeom>
          <a:solidFill>
            <a:schemeClr val="accent1"/>
          </a:solidFill>
          <a:ln w="6350">
            <a:noFill/>
            <a:miter lim="800000"/>
            <a:headEnd/>
            <a:tailEnd/>
          </a:ln>
        </p:spPr>
        <p:txBody>
          <a:bodyPr lIns="100913" tIns="50457" rIns="100913" bIns="50457" rtlCol="0" anchor="ctr">
            <a:noAutofit/>
          </a:bodyPr>
          <a:lstStyle/>
          <a:p>
            <a:pPr algn="ctr" defTabSz="963613" eaLnBrk="0" hangingPunct="0">
              <a:tabLst>
                <a:tab pos="1257300" algn="l"/>
              </a:tabLst>
            </a:pPr>
            <a:endParaRPr lang="en-IN" dirty="0" err="1">
              <a:solidFill>
                <a:srgbClr val="FFFFFF"/>
              </a:solidFill>
              <a:latin typeface="+mn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1015BC9-5920-845E-AFC7-2A0D4B47A0E8}"/>
              </a:ext>
            </a:extLst>
          </p:cNvPr>
          <p:cNvSpPr txBox="1"/>
          <p:nvPr/>
        </p:nvSpPr>
        <p:spPr bwMode="ltGray">
          <a:xfrm>
            <a:off x="5962293" y="2922381"/>
            <a:ext cx="740803" cy="286565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wrap="none" lIns="100913" tIns="50457" rIns="100913" bIns="50457" rtlCol="0" anchor="t" anchorCtr="0">
            <a:spAutoFit/>
          </a:bodyPr>
          <a:lstStyle/>
          <a:p>
            <a:pPr eaLnBrk="0" hangingPunct="0"/>
            <a:r>
              <a:rPr lang="en-US" sz="1200" dirty="0">
                <a:solidFill>
                  <a:srgbClr val="16184E"/>
                </a:solidFill>
                <a:latin typeface="+mn-lt"/>
              </a:rPr>
              <a:t>Table A</a:t>
            </a:r>
            <a:endParaRPr lang="en-IN" sz="1200" dirty="0" err="1">
              <a:solidFill>
                <a:srgbClr val="16184E"/>
              </a:solidFill>
              <a:latin typeface="+mn-l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A5647DD-825F-C9E2-3A3F-CE7C41DAE248}"/>
              </a:ext>
            </a:extLst>
          </p:cNvPr>
          <p:cNvSpPr txBox="1"/>
          <p:nvPr/>
        </p:nvSpPr>
        <p:spPr bwMode="ltGray">
          <a:xfrm>
            <a:off x="7724508" y="2922289"/>
            <a:ext cx="742406" cy="286565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wrap="none" lIns="100913" tIns="50457" rIns="100913" bIns="50457" rtlCol="0" anchor="t" anchorCtr="0">
            <a:spAutoFit/>
          </a:bodyPr>
          <a:lstStyle/>
          <a:p>
            <a:pPr eaLnBrk="0" hangingPunct="0"/>
            <a:r>
              <a:rPr lang="en-US" sz="1200" dirty="0">
                <a:solidFill>
                  <a:srgbClr val="16184E"/>
                </a:solidFill>
                <a:latin typeface="+mn-lt"/>
              </a:rPr>
              <a:t>Table B</a:t>
            </a:r>
            <a:endParaRPr lang="en-IN" sz="1200" dirty="0" err="1">
              <a:solidFill>
                <a:srgbClr val="16184E"/>
              </a:solidFill>
              <a:latin typeface="+mn-lt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722AE4B-F3B6-784D-1358-8B88B91532DD}"/>
              </a:ext>
            </a:extLst>
          </p:cNvPr>
          <p:cNvCxnSpPr>
            <a:stCxn id="4" idx="3"/>
            <a:endCxn id="8" idx="1"/>
          </p:cNvCxnSpPr>
          <p:nvPr/>
        </p:nvCxnSpPr>
        <p:spPr bwMode="auto">
          <a:xfrm flipV="1">
            <a:off x="6746199" y="3268493"/>
            <a:ext cx="949877" cy="23539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/>
          </a:ln>
        </p:spPr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0917CD7-645C-C0CD-0F4D-D5C97EB8107A}"/>
              </a:ext>
            </a:extLst>
          </p:cNvPr>
          <p:cNvCxnSpPr>
            <a:stCxn id="4" idx="3"/>
            <a:endCxn id="12" idx="1"/>
          </p:cNvCxnSpPr>
          <p:nvPr/>
        </p:nvCxnSpPr>
        <p:spPr bwMode="auto">
          <a:xfrm>
            <a:off x="6746199" y="3292032"/>
            <a:ext cx="949877" cy="303107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/>
          </a:ln>
        </p:spPr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621B390-D4F1-685A-CBE7-07B12FB5E9C0}"/>
              </a:ext>
            </a:extLst>
          </p:cNvPr>
          <p:cNvCxnSpPr>
            <a:stCxn id="5" idx="3"/>
          </p:cNvCxnSpPr>
          <p:nvPr/>
        </p:nvCxnSpPr>
        <p:spPr bwMode="auto">
          <a:xfrm flipV="1">
            <a:off x="6746199" y="3268493"/>
            <a:ext cx="949877" cy="323105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/>
          </a:ln>
        </p:spPr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366A00C-B4CC-9649-8AF0-DA243D5CC326}"/>
              </a:ext>
            </a:extLst>
          </p:cNvPr>
          <p:cNvCxnSpPr>
            <a:stCxn id="5" idx="3"/>
            <a:endCxn id="12" idx="1"/>
          </p:cNvCxnSpPr>
          <p:nvPr/>
        </p:nvCxnSpPr>
        <p:spPr bwMode="auto">
          <a:xfrm>
            <a:off x="6746199" y="3591598"/>
            <a:ext cx="949877" cy="3541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/>
          </a:ln>
        </p:spPr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3D136F07-D3C3-F68D-3923-4AAB53184E11}"/>
              </a:ext>
            </a:extLst>
          </p:cNvPr>
          <p:cNvSpPr/>
          <p:nvPr/>
        </p:nvSpPr>
        <p:spPr bwMode="auto">
          <a:xfrm>
            <a:off x="1473247" y="2752932"/>
            <a:ext cx="1381306" cy="1381306"/>
          </a:xfrm>
          <a:prstGeom prst="ellipse">
            <a:avLst/>
          </a:prstGeom>
          <a:solidFill>
            <a:schemeClr val="tx2">
              <a:lumMod val="10000"/>
              <a:lumOff val="90000"/>
            </a:schemeClr>
          </a:solidFill>
          <a:ln w="6350">
            <a:solidFill>
              <a:schemeClr val="accent1"/>
            </a:solidFill>
            <a:miter lim="800000"/>
            <a:headEnd/>
            <a:tailEnd/>
          </a:ln>
        </p:spPr>
        <p:txBody>
          <a:bodyPr lIns="100913" tIns="50457" rIns="100913" bIns="50457" rtlCol="0" anchor="ctr">
            <a:noAutofit/>
          </a:bodyPr>
          <a:lstStyle/>
          <a:p>
            <a:pPr algn="ctr" defTabSz="963613" eaLnBrk="0" hangingPunct="0">
              <a:tabLst>
                <a:tab pos="1257300" algn="l"/>
              </a:tabLst>
            </a:pPr>
            <a:endParaRPr lang="en-IN" dirty="0" err="1">
              <a:solidFill>
                <a:srgbClr val="FFFFFF"/>
              </a:solidFill>
              <a:latin typeface="+mn-lt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25B621F-F8F3-167E-43BD-E303440D569E}"/>
              </a:ext>
            </a:extLst>
          </p:cNvPr>
          <p:cNvSpPr txBox="1"/>
          <p:nvPr/>
        </p:nvSpPr>
        <p:spPr bwMode="ltGray">
          <a:xfrm>
            <a:off x="1793498" y="3277880"/>
            <a:ext cx="740803" cy="286565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wrap="none" lIns="100913" tIns="50457" rIns="100913" bIns="50457" rtlCol="0" anchor="t" anchorCtr="0">
            <a:spAutoFit/>
          </a:bodyPr>
          <a:lstStyle/>
          <a:p>
            <a:pPr eaLnBrk="0" hangingPunct="0"/>
            <a:r>
              <a:rPr lang="en-US" sz="1200" dirty="0">
                <a:solidFill>
                  <a:srgbClr val="16184E"/>
                </a:solidFill>
                <a:latin typeface="+mn-lt"/>
              </a:rPr>
              <a:t>Table A</a:t>
            </a:r>
            <a:endParaRPr lang="en-IN" sz="1200" dirty="0" err="1">
              <a:solidFill>
                <a:srgbClr val="16184E"/>
              </a:solidFill>
              <a:latin typeface="+mn-lt"/>
            </a:endParaRPr>
          </a:p>
        </p:txBody>
      </p:sp>
      <p:sp>
        <p:nvSpPr>
          <p:cNvPr id="25" name="Arrow: U-Turn 24">
            <a:extLst>
              <a:ext uri="{FF2B5EF4-FFF2-40B4-BE49-F238E27FC236}">
                <a16:creationId xmlns:a16="http://schemas.microsoft.com/office/drawing/2014/main" id="{EBB7CF2D-E080-E813-03FB-FF202222C7C3}"/>
              </a:ext>
            </a:extLst>
          </p:cNvPr>
          <p:cNvSpPr/>
          <p:nvPr/>
        </p:nvSpPr>
        <p:spPr bwMode="auto">
          <a:xfrm>
            <a:off x="1613712" y="2393884"/>
            <a:ext cx="908084" cy="637742"/>
          </a:xfrm>
          <a:prstGeom prst="uturnArrow">
            <a:avLst>
              <a:gd name="adj1" fmla="val 5171"/>
              <a:gd name="adj2" fmla="val 10509"/>
              <a:gd name="adj3" fmla="val 14323"/>
              <a:gd name="adj4" fmla="val 40848"/>
              <a:gd name="adj5" fmla="val 70424"/>
            </a:avLst>
          </a:prstGeom>
          <a:solidFill>
            <a:schemeClr val="accent1"/>
          </a:solidFill>
          <a:ln w="6350">
            <a:noFill/>
            <a:miter lim="800000"/>
            <a:headEnd/>
            <a:tailEnd/>
          </a:ln>
        </p:spPr>
        <p:txBody>
          <a:bodyPr lIns="100913" tIns="50457" rIns="100913" bIns="50457" rtlCol="0" anchor="ctr">
            <a:noAutofit/>
          </a:bodyPr>
          <a:lstStyle/>
          <a:p>
            <a:pPr algn="ctr" defTabSz="963613" eaLnBrk="0" hangingPunct="0">
              <a:tabLst>
                <a:tab pos="1257300" algn="l"/>
              </a:tabLst>
            </a:pPr>
            <a:endParaRPr lang="en-IN" dirty="0" err="1">
              <a:solidFill>
                <a:srgbClr val="FFFFFF"/>
              </a:solidFill>
              <a:latin typeface="+mn-lt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DF3B345-437F-C934-478E-D65EDEA98DEE}"/>
              </a:ext>
            </a:extLst>
          </p:cNvPr>
          <p:cNvSpPr txBox="1"/>
          <p:nvPr/>
        </p:nvSpPr>
        <p:spPr bwMode="ltGray">
          <a:xfrm>
            <a:off x="851510" y="2466113"/>
            <a:ext cx="820954" cy="286565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wrap="none" lIns="100913" tIns="50457" rIns="100913" bIns="50457" rtlCol="0" anchor="t" anchorCtr="0">
            <a:spAutoFit/>
          </a:bodyPr>
          <a:lstStyle/>
          <a:p>
            <a:pPr eaLnBrk="0" hangingPunct="0"/>
            <a:r>
              <a:rPr lang="en-US" sz="1200" dirty="0">
                <a:solidFill>
                  <a:srgbClr val="16184E"/>
                </a:solidFill>
                <a:latin typeface="+mn-lt"/>
              </a:rPr>
              <a:t>Self Join</a:t>
            </a:r>
            <a:endParaRPr lang="en-IN" sz="1200" dirty="0" err="1">
              <a:solidFill>
                <a:srgbClr val="16184E"/>
              </a:solidFill>
              <a:latin typeface="+mn-lt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39C37D5-188A-C241-2FF2-8936E38BF4ED}"/>
              </a:ext>
            </a:extLst>
          </p:cNvPr>
          <p:cNvSpPr txBox="1"/>
          <p:nvPr/>
        </p:nvSpPr>
        <p:spPr bwMode="ltGray">
          <a:xfrm>
            <a:off x="262647" y="4941638"/>
            <a:ext cx="4075889" cy="646331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IN" sz="1200" dirty="0">
                <a:latin typeface="+mn-lt"/>
              </a:rPr>
              <a:t>SELECT e1.name, e2.name AS manager</a:t>
            </a:r>
          </a:p>
          <a:p>
            <a:r>
              <a:rPr lang="en-IN" sz="1200" dirty="0">
                <a:latin typeface="+mn-lt"/>
              </a:rPr>
              <a:t>FROM employees e1</a:t>
            </a:r>
          </a:p>
          <a:p>
            <a:r>
              <a:rPr lang="en-IN" sz="1200" dirty="0">
                <a:latin typeface="+mn-lt"/>
              </a:rPr>
              <a:t>JOIN employees e2 ON e1.manager_id = e2.id;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B443120-0648-E563-530C-F8CE6A9836CD}"/>
              </a:ext>
            </a:extLst>
          </p:cNvPr>
          <p:cNvSpPr/>
          <p:nvPr/>
        </p:nvSpPr>
        <p:spPr bwMode="auto">
          <a:xfrm>
            <a:off x="262647" y="4685491"/>
            <a:ext cx="1210600" cy="183933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100913" tIns="50457" rIns="100913" bIns="50457" rtlCol="0" anchor="ctr">
            <a:noAutofit/>
          </a:bodyPr>
          <a:lstStyle/>
          <a:p>
            <a:pPr algn="ctr" defTabSz="963613" eaLnBrk="0" hangingPunct="0">
              <a:tabLst>
                <a:tab pos="1257300" algn="l"/>
              </a:tabLst>
            </a:pPr>
            <a:r>
              <a:rPr lang="en-US" sz="1200" dirty="0">
                <a:solidFill>
                  <a:srgbClr val="16184E"/>
                </a:solidFill>
                <a:latin typeface="+mn-lt"/>
              </a:rPr>
              <a:t>Example</a:t>
            </a:r>
            <a:endParaRPr lang="en-IN" sz="1200" dirty="0" err="1">
              <a:solidFill>
                <a:srgbClr val="16184E"/>
              </a:solidFill>
              <a:latin typeface="+mn-lt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FCF675F-8F3A-52AA-5187-43C4A4850136}"/>
              </a:ext>
            </a:extLst>
          </p:cNvPr>
          <p:cNvSpPr txBox="1"/>
          <p:nvPr/>
        </p:nvSpPr>
        <p:spPr bwMode="ltGray">
          <a:xfrm>
            <a:off x="5130799" y="4929298"/>
            <a:ext cx="4230689" cy="646331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IN" sz="1200" dirty="0">
                <a:latin typeface="+mn-lt"/>
              </a:rPr>
              <a:t>SELECT s.name, </a:t>
            </a:r>
            <a:r>
              <a:rPr lang="en-IN" sz="1200" dirty="0" err="1">
                <a:latin typeface="+mn-lt"/>
              </a:rPr>
              <a:t>c.course_name</a:t>
            </a:r>
            <a:endParaRPr lang="en-IN" sz="1200" dirty="0">
              <a:latin typeface="+mn-lt"/>
            </a:endParaRPr>
          </a:p>
          <a:p>
            <a:r>
              <a:rPr lang="en-IN" sz="1200" dirty="0">
                <a:latin typeface="+mn-lt"/>
              </a:rPr>
              <a:t>FROM students s</a:t>
            </a:r>
          </a:p>
          <a:p>
            <a:r>
              <a:rPr lang="en-IN" sz="1200" dirty="0">
                <a:latin typeface="+mn-lt"/>
              </a:rPr>
              <a:t>CROSS JOIN courses c;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FC878EC-D846-88FA-F20A-A20A7C026173}"/>
              </a:ext>
            </a:extLst>
          </p:cNvPr>
          <p:cNvSpPr/>
          <p:nvPr/>
        </p:nvSpPr>
        <p:spPr bwMode="auto">
          <a:xfrm>
            <a:off x="5122094" y="4694284"/>
            <a:ext cx="1210600" cy="183933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100913" tIns="50457" rIns="100913" bIns="50457" rtlCol="0" anchor="ctr">
            <a:noAutofit/>
          </a:bodyPr>
          <a:lstStyle/>
          <a:p>
            <a:pPr algn="ctr" defTabSz="963613" eaLnBrk="0" hangingPunct="0">
              <a:tabLst>
                <a:tab pos="1257300" algn="l"/>
              </a:tabLst>
            </a:pPr>
            <a:r>
              <a:rPr lang="en-US" sz="1200" dirty="0">
                <a:solidFill>
                  <a:srgbClr val="16184E"/>
                </a:solidFill>
                <a:latin typeface="+mn-lt"/>
              </a:rPr>
              <a:t>Example</a:t>
            </a:r>
            <a:endParaRPr lang="en-IN" sz="1200" dirty="0" err="1">
              <a:solidFill>
                <a:srgbClr val="16184E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98904851"/>
      </p:ext>
    </p:extLst>
  </p:cSld>
  <p:clrMapOvr>
    <a:masterClrMapping/>
  </p:clrMapOvr>
  <p:transition>
    <p:wipe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C0B0D10-CACD-20CE-E81A-C4B8D65E8B4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Aliases </a:t>
            </a:r>
          </a:p>
          <a:p>
            <a:pPr lvl="2">
              <a:lnSpc>
                <a:spcPct val="150000"/>
              </a:lnSpc>
            </a:pPr>
            <a:r>
              <a:rPr lang="en-US" dirty="0"/>
              <a:t>Simplify table references (AS)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C005A5-F08C-4257-F6EB-D151E8306C75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Subqueries</a:t>
            </a:r>
          </a:p>
          <a:p>
            <a:pPr lvl="2">
              <a:lnSpc>
                <a:spcPct val="150000"/>
              </a:lnSpc>
            </a:pPr>
            <a:r>
              <a:rPr lang="en-US" dirty="0"/>
              <a:t>Use in FROM, SELECT, or WHERE</a:t>
            </a: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1D974D-CF59-327F-8F8D-C9A239DC0B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1DA9FD-6EF8-4CC5-AF9B-B6159B5B937C}" type="slidenum">
              <a:rPr lang="en-GB" noProof="1" smtClean="0"/>
              <a:pPr/>
              <a:t>5</a:t>
            </a:fld>
            <a:endParaRPr lang="en-GB" noProof="1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E7A0BF-394D-56C4-4550-C54781E3C2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ea typeface="Deutsche Bank Text" panose="020B0503020202030204" pitchFamily="34" charset="0"/>
              </a:rPr>
              <a:t>Speaker name. Name of event or project. Date</a:t>
            </a:r>
            <a:endParaRPr lang="en-GB" dirty="0">
              <a:ea typeface="Deutsche Bank Text" panose="020B0503020202030204" pitchFamily="34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10C6F9C-DA72-071D-AF1F-DBE540986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Aliases and Subqueries in Joins</a:t>
            </a:r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27928A-2E54-B488-76AE-56FA93DEFFF8}"/>
              </a:ext>
            </a:extLst>
          </p:cNvPr>
          <p:cNvSpPr txBox="1"/>
          <p:nvPr/>
        </p:nvSpPr>
        <p:spPr bwMode="ltGray">
          <a:xfrm>
            <a:off x="2497702" y="2929147"/>
            <a:ext cx="5038926" cy="1384995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IN" sz="1200" dirty="0"/>
              <a:t>SELECT e.name, </a:t>
            </a:r>
            <a:r>
              <a:rPr lang="en-IN" sz="1200" dirty="0" err="1"/>
              <a:t>d.avg_salary</a:t>
            </a:r>
            <a:endParaRPr lang="en-IN" sz="1200" dirty="0"/>
          </a:p>
          <a:p>
            <a:r>
              <a:rPr lang="en-IN" sz="1200" dirty="0"/>
              <a:t>FROM employees e</a:t>
            </a:r>
          </a:p>
          <a:p>
            <a:r>
              <a:rPr lang="en-IN" sz="1200" dirty="0"/>
              <a:t>JOIN (</a:t>
            </a:r>
          </a:p>
          <a:p>
            <a:r>
              <a:rPr lang="en-IN" sz="1200" dirty="0"/>
              <a:t>    SELECT </a:t>
            </a:r>
            <a:r>
              <a:rPr lang="en-IN" sz="1200" dirty="0" err="1"/>
              <a:t>dept_id</a:t>
            </a:r>
            <a:r>
              <a:rPr lang="en-IN" sz="1200" dirty="0"/>
              <a:t>, AVG(salary) AS </a:t>
            </a:r>
            <a:r>
              <a:rPr lang="en-IN" sz="1200" dirty="0" err="1"/>
              <a:t>avg_salary</a:t>
            </a:r>
            <a:endParaRPr lang="en-IN" sz="1200" dirty="0"/>
          </a:p>
          <a:p>
            <a:r>
              <a:rPr lang="en-IN" sz="1200" dirty="0"/>
              <a:t>    FROM employees</a:t>
            </a:r>
          </a:p>
          <a:p>
            <a:r>
              <a:rPr lang="en-IN" sz="1200" dirty="0"/>
              <a:t>    GROUP BY </a:t>
            </a:r>
            <a:r>
              <a:rPr lang="en-IN" sz="1200" dirty="0" err="1"/>
              <a:t>dept_id</a:t>
            </a:r>
            <a:endParaRPr lang="en-IN" sz="1200" dirty="0"/>
          </a:p>
          <a:p>
            <a:r>
              <a:rPr lang="en-IN" sz="1200" dirty="0"/>
              <a:t>) d ON </a:t>
            </a:r>
            <a:r>
              <a:rPr lang="en-IN" sz="1200" dirty="0" err="1"/>
              <a:t>e.dept_id</a:t>
            </a:r>
            <a:r>
              <a:rPr lang="en-IN" sz="1200" dirty="0"/>
              <a:t> = </a:t>
            </a:r>
            <a:r>
              <a:rPr lang="en-IN" sz="1200" dirty="0" err="1"/>
              <a:t>d.dept_id</a:t>
            </a:r>
            <a:r>
              <a:rPr lang="en-IN" sz="1200" dirty="0"/>
              <a:t>;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723B3B2-F9A1-F427-3043-141376E1B231}"/>
              </a:ext>
            </a:extLst>
          </p:cNvPr>
          <p:cNvSpPr/>
          <p:nvPr/>
        </p:nvSpPr>
        <p:spPr bwMode="auto">
          <a:xfrm>
            <a:off x="2497702" y="2568243"/>
            <a:ext cx="1210600" cy="272419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100913" tIns="50457" rIns="100913" bIns="50457" rtlCol="0" anchor="ctr">
            <a:noAutofit/>
          </a:bodyPr>
          <a:lstStyle/>
          <a:p>
            <a:pPr algn="ctr" defTabSz="963613" eaLnBrk="0" hangingPunct="0">
              <a:tabLst>
                <a:tab pos="1257300" algn="l"/>
              </a:tabLst>
            </a:pPr>
            <a:r>
              <a:rPr lang="en-US" sz="1200" dirty="0">
                <a:solidFill>
                  <a:schemeClr val="tx1"/>
                </a:solidFill>
                <a:latin typeface="+mn-lt"/>
              </a:rPr>
              <a:t>Example</a:t>
            </a:r>
            <a:endParaRPr lang="en-IN" sz="1200" dirty="0" err="1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4215678"/>
      </p:ext>
    </p:extLst>
  </p:cSld>
  <p:clrMapOvr>
    <a:masterClrMapping/>
  </p:clrMapOvr>
  <p:transition>
    <p:wipe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699319-514D-56BE-2100-1DD5D7CA67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1DA9FD-6EF8-4CC5-AF9B-B6159B5B937C}" type="slidenum">
              <a:rPr lang="en-GB" noProof="1" smtClean="0"/>
              <a:pPr/>
              <a:t>6</a:t>
            </a:fld>
            <a:endParaRPr lang="en-GB" noProof="1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2FE339-5960-8320-747B-3BECAABE42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ea typeface="Deutsche Bank Text" panose="020B0503020202030204" pitchFamily="34" charset="0"/>
              </a:rPr>
              <a:t>Speaker name. Name of event or project. Date</a:t>
            </a:r>
            <a:endParaRPr lang="en-GB" dirty="0">
              <a:ea typeface="Deutsche Bank Text" panose="020B0503020202030204" pitchFamily="34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C425583-05AE-4579-B7CC-2B51A0A69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Join Summary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CDB57D0A-2AFC-A2B8-93B4-F35D8D3947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7497584"/>
              </p:ext>
            </p:extLst>
          </p:nvPr>
        </p:nvGraphicFramePr>
        <p:xfrm>
          <a:off x="1669780" y="1906621"/>
          <a:ext cx="6741063" cy="2723745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2247021">
                  <a:extLst>
                    <a:ext uri="{9D8B030D-6E8A-4147-A177-3AD203B41FA5}">
                      <a16:colId xmlns:a16="http://schemas.microsoft.com/office/drawing/2014/main" val="1515917747"/>
                    </a:ext>
                  </a:extLst>
                </a:gridCol>
                <a:gridCol w="2247021">
                  <a:extLst>
                    <a:ext uri="{9D8B030D-6E8A-4147-A177-3AD203B41FA5}">
                      <a16:colId xmlns:a16="http://schemas.microsoft.com/office/drawing/2014/main" val="4144588324"/>
                    </a:ext>
                  </a:extLst>
                </a:gridCol>
                <a:gridCol w="2247021">
                  <a:extLst>
                    <a:ext uri="{9D8B030D-6E8A-4147-A177-3AD203B41FA5}">
                      <a16:colId xmlns:a16="http://schemas.microsoft.com/office/drawing/2014/main" val="898189853"/>
                    </a:ext>
                  </a:extLst>
                </a:gridCol>
              </a:tblGrid>
              <a:tr h="544749">
                <a:tc>
                  <a:txBody>
                    <a:bodyPr/>
                    <a:lstStyle/>
                    <a:p>
                      <a:r>
                        <a:rPr lang="en-IN" sz="1200" dirty="0"/>
                        <a:t>Join Type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200"/>
                        <a:t>Matching Rows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200"/>
                        <a:t>Non-Matching Rows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60379704"/>
                  </a:ext>
                </a:extLst>
              </a:tr>
              <a:tr h="544749">
                <a:tc>
                  <a:txBody>
                    <a:bodyPr/>
                    <a:lstStyle/>
                    <a:p>
                      <a:r>
                        <a:rPr lang="en-IN" sz="1200"/>
                        <a:t>INNER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200"/>
                        <a:t>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200"/>
                        <a:t>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048435"/>
                  </a:ext>
                </a:extLst>
              </a:tr>
              <a:tr h="544749">
                <a:tc>
                  <a:txBody>
                    <a:bodyPr/>
                    <a:lstStyle/>
                    <a:p>
                      <a:r>
                        <a:rPr lang="en-IN" sz="1200"/>
                        <a:t>LEFT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200"/>
                        <a:t>✅ (left)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200"/>
                        <a:t>NULLs from right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30312592"/>
                  </a:ext>
                </a:extLst>
              </a:tr>
              <a:tr h="544749">
                <a:tc>
                  <a:txBody>
                    <a:bodyPr/>
                    <a:lstStyle/>
                    <a:p>
                      <a:r>
                        <a:rPr lang="en-IN" sz="1200"/>
                        <a:t>RIGHT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200"/>
                        <a:t>✅ (right)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200"/>
                        <a:t>NULLs from left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02407281"/>
                  </a:ext>
                </a:extLst>
              </a:tr>
              <a:tr h="544749">
                <a:tc>
                  <a:txBody>
                    <a:bodyPr/>
                    <a:lstStyle/>
                    <a:p>
                      <a:r>
                        <a:rPr lang="en-IN" sz="1200"/>
                        <a:t>FULL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200"/>
                        <a:t>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200" dirty="0"/>
                        <a:t>NULLs from both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84053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91384245"/>
      </p:ext>
    </p:extLst>
  </p:cSld>
  <p:clrMapOvr>
    <a:masterClrMapping/>
  </p:clrMapOvr>
  <p:transition>
    <p:wipe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EE515FD-E285-5C6E-30AD-24412371DE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1DA9FD-6EF8-4CC5-AF9B-B6159B5B937C}" type="slidenum">
              <a:rPr lang="en-GB" noProof="1" smtClean="0"/>
              <a:pPr/>
              <a:t>7</a:t>
            </a:fld>
            <a:endParaRPr lang="en-GB" noProof="1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6DF3C46-29E1-6515-A45B-5AC2D3A28C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ea typeface="Deutsche Bank Text" panose="020B0503020202030204" pitchFamily="34" charset="0"/>
              </a:rPr>
              <a:t>Speaker name. Name of event or project. Date</a:t>
            </a:r>
            <a:endParaRPr lang="en-GB" dirty="0">
              <a:ea typeface="Deutsche Bank Text" panose="020B0503020202030204" pitchFamily="34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24593C2-5D7D-AF6F-3C9E-9B1148741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Creating and Querying Views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2F9ED4-C9A8-CA96-8254-05363B38FC58}"/>
              </a:ext>
            </a:extLst>
          </p:cNvPr>
          <p:cNvSpPr txBox="1"/>
          <p:nvPr/>
        </p:nvSpPr>
        <p:spPr bwMode="ltGray">
          <a:xfrm>
            <a:off x="263585" y="834063"/>
            <a:ext cx="4786433" cy="614335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200" dirty="0">
                <a:solidFill>
                  <a:srgbClr val="16184E"/>
                </a:solidFill>
                <a:latin typeface="+mn-lt"/>
              </a:rPr>
              <a:t>A view is a virtual table in PostgreSQL.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200" dirty="0">
                <a:solidFill>
                  <a:srgbClr val="16184E"/>
                </a:solidFill>
                <a:latin typeface="+mn-lt"/>
              </a:rPr>
              <a:t>It’s a saved SQL query that you can treat like a regular table.</a:t>
            </a:r>
            <a:endParaRPr lang="en-IN" sz="1200" dirty="0">
              <a:solidFill>
                <a:srgbClr val="16184E"/>
              </a:solidFill>
              <a:latin typeface="+mn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3D5434-D5FB-B70E-D1A0-A76ECEA48CF4}"/>
              </a:ext>
            </a:extLst>
          </p:cNvPr>
          <p:cNvSpPr txBox="1"/>
          <p:nvPr/>
        </p:nvSpPr>
        <p:spPr bwMode="ltGray">
          <a:xfrm>
            <a:off x="602689" y="2550059"/>
            <a:ext cx="4338960" cy="614335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N" sz="1200" dirty="0">
                <a:latin typeface="+mn-lt"/>
              </a:rPr>
              <a:t>CREATE VIEW </a:t>
            </a:r>
            <a:r>
              <a:rPr lang="en-IN" sz="1200" dirty="0" err="1">
                <a:latin typeface="+mn-lt"/>
              </a:rPr>
              <a:t>active_employees</a:t>
            </a:r>
            <a:r>
              <a:rPr lang="en-IN" sz="1200" dirty="0">
                <a:latin typeface="+mn-lt"/>
              </a:rPr>
              <a:t> AS</a:t>
            </a:r>
          </a:p>
          <a:p>
            <a:pPr>
              <a:lnSpc>
                <a:spcPct val="150000"/>
              </a:lnSpc>
            </a:pPr>
            <a:r>
              <a:rPr lang="en-IN" sz="1200" dirty="0">
                <a:latin typeface="+mn-lt"/>
              </a:rPr>
              <a:t>SELECT * FROM employees WHERE status = 'active';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A7E488-8289-102F-7DF3-1F1E01BB3968}"/>
              </a:ext>
            </a:extLst>
          </p:cNvPr>
          <p:cNvSpPr txBox="1"/>
          <p:nvPr/>
        </p:nvSpPr>
        <p:spPr bwMode="ltGray">
          <a:xfrm>
            <a:off x="5379396" y="2162682"/>
            <a:ext cx="2859932" cy="276999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IN" sz="1200" dirty="0">
                <a:latin typeface="+mn-lt"/>
              </a:rPr>
              <a:t>Querying View with select statement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5C7DEC6-2E61-2F25-2829-6D278C6A63BF}"/>
              </a:ext>
            </a:extLst>
          </p:cNvPr>
          <p:cNvSpPr txBox="1"/>
          <p:nvPr/>
        </p:nvSpPr>
        <p:spPr bwMode="ltGray">
          <a:xfrm>
            <a:off x="5379396" y="2550059"/>
            <a:ext cx="4098540" cy="553998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N" sz="1200" dirty="0"/>
              <a:t>SELECT * FROM </a:t>
            </a:r>
            <a:r>
              <a:rPr lang="en-IN" sz="1200" dirty="0" err="1"/>
              <a:t>active_employees</a:t>
            </a:r>
            <a:endParaRPr lang="en-IN" sz="1200" dirty="0"/>
          </a:p>
          <a:p>
            <a:endParaRPr lang="en-IN" sz="12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8F7F044-0982-FB6F-CF57-55E61FF208A8}"/>
              </a:ext>
            </a:extLst>
          </p:cNvPr>
          <p:cNvSpPr/>
          <p:nvPr/>
        </p:nvSpPr>
        <p:spPr bwMode="auto">
          <a:xfrm>
            <a:off x="602689" y="2162682"/>
            <a:ext cx="1556852" cy="276999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100913" tIns="50457" rIns="100913" bIns="50457" rtlCol="0" anchor="ctr">
            <a:noAutofit/>
          </a:bodyPr>
          <a:lstStyle/>
          <a:p>
            <a:pPr algn="ctr" defTabSz="963613" eaLnBrk="0" hangingPunct="0">
              <a:tabLst>
                <a:tab pos="1257300" algn="l"/>
              </a:tabLst>
            </a:pPr>
            <a:r>
              <a:rPr lang="en-US" sz="1200" dirty="0">
                <a:solidFill>
                  <a:schemeClr val="tx1"/>
                </a:solidFill>
                <a:latin typeface="+mn-lt"/>
              </a:rPr>
              <a:t>Creating Views</a:t>
            </a:r>
            <a:endParaRPr lang="en-IN" sz="1200" dirty="0" err="1">
              <a:solidFill>
                <a:schemeClr val="tx1"/>
              </a:solidFill>
              <a:latin typeface="+mn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670D9E5-65B2-EEAF-6751-8F0519E54761}"/>
              </a:ext>
            </a:extLst>
          </p:cNvPr>
          <p:cNvSpPr txBox="1"/>
          <p:nvPr/>
        </p:nvSpPr>
        <p:spPr bwMode="ltGray">
          <a:xfrm>
            <a:off x="263585" y="4814339"/>
            <a:ext cx="7538934" cy="891334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200" dirty="0">
                <a:latin typeface="+mn-lt"/>
              </a:rPr>
              <a:t>It does not store data itself, just the SQL logic.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200" dirty="0">
                <a:latin typeface="+mn-lt"/>
              </a:rPr>
              <a:t>When you query a view, PostgreSQL runs the underlying SELECT statement.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200" dirty="0">
                <a:latin typeface="+mn-lt"/>
              </a:rPr>
              <a:t>Useful for simplifying complex queries, hiding sensitive columns, or providing read-only access.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CE729D9-B0BD-2CA5-3AFC-F949E3CEA999}"/>
              </a:ext>
            </a:extLst>
          </p:cNvPr>
          <p:cNvSpPr/>
          <p:nvPr/>
        </p:nvSpPr>
        <p:spPr bwMode="auto">
          <a:xfrm>
            <a:off x="340044" y="4537340"/>
            <a:ext cx="1556852" cy="276999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100913" tIns="50457" rIns="100913" bIns="50457" rtlCol="0" anchor="ctr">
            <a:noAutofit/>
          </a:bodyPr>
          <a:lstStyle/>
          <a:p>
            <a:pPr algn="ctr" defTabSz="963613" eaLnBrk="0" hangingPunct="0">
              <a:tabLst>
                <a:tab pos="1257300" algn="l"/>
              </a:tabLst>
            </a:pPr>
            <a:r>
              <a:rPr lang="en-US" sz="1200" dirty="0">
                <a:solidFill>
                  <a:schemeClr val="tx1"/>
                </a:solidFill>
                <a:latin typeface="+mn-lt"/>
              </a:rPr>
              <a:t>Key Points</a:t>
            </a:r>
            <a:endParaRPr lang="en-IN" sz="1200" dirty="0" err="1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98389408"/>
      </p:ext>
    </p:extLst>
  </p:cSld>
  <p:clrMapOvr>
    <a:masterClrMapping/>
  </p:clrMapOvr>
  <p:transition>
    <p:wipe dir="r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D69A3D2-1C25-77C6-DE00-ECE77D43B4E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60000" y="3667556"/>
            <a:ext cx="3006000" cy="3172443"/>
          </a:xfrm>
        </p:spPr>
        <p:txBody>
          <a:bodyPr/>
          <a:lstStyle/>
          <a:p>
            <a:pPr algn="ctr"/>
            <a:r>
              <a:rPr lang="en-IN" dirty="0">
                <a:solidFill>
                  <a:srgbClr val="16184E"/>
                </a:solidFill>
              </a:rPr>
              <a:t>Abstract complex queries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89CF60-5A50-3D29-D310-DF47333BE57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537131" y="3667328"/>
            <a:ext cx="3006000" cy="3171058"/>
          </a:xfrm>
        </p:spPr>
        <p:txBody>
          <a:bodyPr/>
          <a:lstStyle/>
          <a:p>
            <a:pPr algn="ctr"/>
            <a:r>
              <a:rPr lang="en-IN" dirty="0">
                <a:solidFill>
                  <a:srgbClr val="16184E"/>
                </a:solidFill>
              </a:rPr>
              <a:t>Enhance security (restrict columns)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9301E6D-67C6-9035-4628-A70C8FCD1644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714263" y="3667556"/>
            <a:ext cx="3006000" cy="3172443"/>
          </a:xfrm>
        </p:spPr>
        <p:txBody>
          <a:bodyPr/>
          <a:lstStyle/>
          <a:p>
            <a:pPr algn="ctr"/>
            <a:r>
              <a:rPr lang="en-IN" dirty="0">
                <a:solidFill>
                  <a:srgbClr val="16184E"/>
                </a:solidFill>
              </a:rPr>
              <a:t>Simplify reporting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7F9FFF5-F75A-2ADC-5343-2228530886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1DA9FD-6EF8-4CC5-AF9B-B6159B5B937C}" type="slidenum">
              <a:rPr lang="en-GB" noProof="1" smtClean="0"/>
              <a:pPr/>
              <a:t>8</a:t>
            </a:fld>
            <a:endParaRPr lang="en-GB" noProof="1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DA60D1B-70C8-5F16-1B7E-F4762A88896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ea typeface="Deutsche Bank Text" panose="020B0503020202030204" pitchFamily="34" charset="0"/>
              </a:rPr>
              <a:t>Speaker name. Name of event or project. Date</a:t>
            </a:r>
            <a:endParaRPr lang="en-GB" dirty="0">
              <a:ea typeface="Deutsche Bank Text" panose="020B0503020202030204" pitchFamily="34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4E17F85-5503-E80E-7275-D8A125560D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&amp; Why to Use Views</a:t>
            </a:r>
            <a:endParaRPr lang="en-I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187C9DD-71ED-D8ED-47FE-8A8EBAB6DD5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233000" y="2046113"/>
            <a:ext cx="1260000" cy="1260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AC98801-5CE7-7455-B428-52E5F8BD342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387165" y="2033725"/>
            <a:ext cx="1260000" cy="1260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413E719-DD30-737E-D6F1-9F35BA148842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697800" y="2138064"/>
            <a:ext cx="1155661" cy="1155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563692"/>
      </p:ext>
    </p:extLst>
  </p:cSld>
  <p:clrMapOvr>
    <a:masterClrMapping/>
  </p:clrMapOvr>
  <p:transition>
    <p:wipe dir="r"/>
  </p:transition>
</p:sld>
</file>

<file path=ppt/theme/theme1.xml><?xml version="1.0" encoding="utf-8"?>
<a:theme xmlns:a="http://schemas.openxmlformats.org/drawingml/2006/main" name="Deutsche Bank title master 2024 05">
  <a:themeElements>
    <a:clrScheme name="Deutsche Bank 2024 05">
      <a:dk1>
        <a:srgbClr val="000000"/>
      </a:dk1>
      <a:lt1>
        <a:srgbClr val="FFFFFF"/>
      </a:lt1>
      <a:dk2>
        <a:srgbClr val="16184E"/>
      </a:dk2>
      <a:lt2>
        <a:srgbClr val="CCEDF9"/>
      </a:lt2>
      <a:accent1>
        <a:srgbClr val="1E2A78"/>
      </a:accent1>
      <a:accent2>
        <a:srgbClr val="3BB8B8"/>
      </a:accent2>
      <a:accent3>
        <a:srgbClr val="24778D"/>
      </a:accent3>
      <a:accent4>
        <a:srgbClr val="25A62D"/>
      </a:accent4>
      <a:accent5>
        <a:srgbClr val="C9DD03"/>
      </a:accent5>
      <a:accent6>
        <a:srgbClr val="A1AC05"/>
      </a:accent6>
      <a:hlink>
        <a:srgbClr val="00A3E0"/>
      </a:hlink>
      <a:folHlink>
        <a:srgbClr val="00A3E0"/>
      </a:folHlink>
    </a:clrScheme>
    <a:fontScheme name="Deutsche Bank 04.2024">
      <a:majorFont>
        <a:latin typeface="Deutsche Bank Text"/>
        <a:ea typeface="MS PGothic"/>
        <a:cs typeface=""/>
      </a:majorFont>
      <a:minorFont>
        <a:latin typeface="Deutsche Bank Tex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6350">
          <a:noFill/>
          <a:miter lim="800000"/>
          <a:headEnd/>
          <a:tailEnd/>
        </a:ln>
      </a:spPr>
      <a:bodyPr lIns="100913" tIns="50457" rIns="100913" bIns="50457" rtlCol="0" anchor="ctr">
        <a:noAutofit/>
      </a:bodyPr>
      <a:lstStyle>
        <a:defPPr algn="ctr" defTabSz="963613" eaLnBrk="0" hangingPunct="0">
          <a:tabLst>
            <a:tab pos="1257300" algn="l"/>
          </a:tabLst>
          <a:defRPr dirty="0" err="1" smtClean="0">
            <a:solidFill>
              <a:srgbClr val="FFFFFF"/>
            </a:solidFill>
            <a:latin typeface="+mn-lt"/>
          </a:defRPr>
        </a:defPPr>
      </a:lstStyle>
    </a:spDef>
    <a:lnDef>
      <a:spPr bwMode="auto">
        <a:noFill/>
        <a:ln w="12700">
          <a:solidFill>
            <a:schemeClr val="tx1"/>
          </a:solidFill>
          <a:round/>
          <a:headEnd/>
          <a:tailEnd/>
        </a:ln>
      </a:spPr>
      <a:bodyPr/>
      <a:lstStyle/>
    </a:lnDef>
    <a:txDef>
      <a:spPr bwMode="ltGray">
        <a:noFill/>
        <a:ln w="6350">
          <a:noFill/>
          <a:miter lim="800000"/>
          <a:headEnd/>
          <a:tailEnd/>
        </a:ln>
      </a:spPr>
      <a:bodyPr wrap="square" lIns="100913" tIns="50457" rIns="100913" bIns="50457" rtlCol="0" anchor="t" anchorCtr="0">
        <a:spAutoFit/>
      </a:bodyPr>
      <a:lstStyle>
        <a:defPPr eaLnBrk="0" hangingPunct="0">
          <a:defRPr dirty="0" err="1" smtClean="0">
            <a:latin typeface="+mn-lt"/>
          </a:defRPr>
        </a:defPPr>
      </a:lstStyle>
    </a:txDef>
  </a:objectDefaults>
  <a:extraClrSchemeLst/>
  <a:custClrLst>
    <a:custClr name="Deep Blue">
      <a:srgbClr val="1E2A78"/>
    </a:custClr>
    <a:custClr name="Dark Blue">
      <a:srgbClr val="16184E"/>
    </a:custClr>
    <a:custClr name="Bright Blue 100">
      <a:srgbClr val="00A3E0"/>
    </a:custClr>
    <a:custClr name="Vibrant Cyan">
      <a:srgbClr val="00D1FF"/>
    </a:custClr>
    <a:custClr name="Light Blue">
      <a:srgbClr val="ADEBFF"/>
    </a:custClr>
    <a:custClr name="Bright Blue 20">
      <a:srgbClr val="CCEDF9"/>
    </a:custClr>
    <a:custClr name="Bright Blue 10">
      <a:srgbClr val="E1F5FA"/>
    </a:custClr>
    <a:custClr name="Grey">
      <a:srgbClr val="EDF1F7"/>
    </a:custClr>
    <a:custClr name="White">
      <a:srgbClr val="FFFFFF"/>
    </a:custClr>
    <a:custClr name="White">
      <a:srgbClr val="FFFFFF"/>
    </a:custClr>
    <a:custClr name="Turquoise">
      <a:srgbClr val="3BB8B8"/>
    </a:custClr>
    <a:custClr name="Petrol">
      <a:srgbClr val="24778D"/>
    </a:custClr>
    <a:custClr name="Summer Green">
      <a:srgbClr val="25A62D"/>
    </a:custClr>
    <a:custClr name="Spring Green">
      <a:srgbClr val="C9DD03"/>
    </a:custClr>
    <a:custClr name="Autumn Green">
      <a:srgbClr val="A1AC05"/>
    </a:custClr>
    <a:custClr name="Yellow">
      <a:srgbClr val="FFE600"/>
    </a:custClr>
    <a:custClr name="Orange">
      <a:srgbClr val="F28011"/>
    </a:custClr>
    <a:custClr name="Red">
      <a:srgbClr val="E7001D"/>
    </a:custClr>
    <a:custClr name="Night Violet">
      <a:srgbClr val="452061"/>
    </a:custClr>
  </a:custClrLst>
  <a:extLst>
    <a:ext uri="{05A4C25C-085E-4340-85A3-A5531E510DB2}">
      <thm15:themeFamily xmlns:thm15="http://schemas.microsoft.com/office/thememl/2012/main" name="DB-ppt-master-4-3-en-2024-0508.potx" id="{56FC950F-17A0-42ED-BDC3-9ED249BED13E}" vid="{53EA2D11-DF2B-4BDB-BAF4-F4AE0A137879}"/>
    </a:ext>
  </a:extLst>
</a:theme>
</file>

<file path=ppt/theme/theme2.xml><?xml version="1.0" encoding="utf-8"?>
<a:theme xmlns:a="http://schemas.openxmlformats.org/drawingml/2006/main" name="Deutsche Bank content master 2024 05">
  <a:themeElements>
    <a:clrScheme name="Deutsche Bank 2024 05">
      <a:dk1>
        <a:srgbClr val="000000"/>
      </a:dk1>
      <a:lt1>
        <a:srgbClr val="FFFFFF"/>
      </a:lt1>
      <a:dk2>
        <a:srgbClr val="16184E"/>
      </a:dk2>
      <a:lt2>
        <a:srgbClr val="CCEDF9"/>
      </a:lt2>
      <a:accent1>
        <a:srgbClr val="1E2A78"/>
      </a:accent1>
      <a:accent2>
        <a:srgbClr val="3BB8B8"/>
      </a:accent2>
      <a:accent3>
        <a:srgbClr val="24778D"/>
      </a:accent3>
      <a:accent4>
        <a:srgbClr val="25A62D"/>
      </a:accent4>
      <a:accent5>
        <a:srgbClr val="C9DD03"/>
      </a:accent5>
      <a:accent6>
        <a:srgbClr val="A1AC05"/>
      </a:accent6>
      <a:hlink>
        <a:srgbClr val="00A3E0"/>
      </a:hlink>
      <a:folHlink>
        <a:srgbClr val="00A3E0"/>
      </a:folHlink>
    </a:clrScheme>
    <a:fontScheme name="Deutsche Bank 04.2024">
      <a:majorFont>
        <a:latin typeface="Deutsche Bank Text"/>
        <a:ea typeface="MS PGothic"/>
        <a:cs typeface=""/>
      </a:majorFont>
      <a:minorFont>
        <a:latin typeface="Deutsche Bank Tex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6350">
          <a:noFill/>
          <a:miter lim="800000"/>
          <a:headEnd/>
          <a:tailEnd/>
        </a:ln>
      </a:spPr>
      <a:bodyPr lIns="100913" tIns="50457" rIns="100913" bIns="50457" rtlCol="0" anchor="ctr">
        <a:noAutofit/>
      </a:bodyPr>
      <a:lstStyle>
        <a:defPPr algn="ctr" defTabSz="963613" eaLnBrk="0" hangingPunct="0">
          <a:tabLst>
            <a:tab pos="1257300" algn="l"/>
          </a:tabLst>
          <a:defRPr dirty="0" err="1" smtClean="0">
            <a:solidFill>
              <a:srgbClr val="FFFFFF"/>
            </a:solidFill>
            <a:latin typeface="+mn-lt"/>
          </a:defRPr>
        </a:defPPr>
      </a:lstStyle>
    </a:spDef>
    <a:lnDef>
      <a:spPr bwMode="auto">
        <a:noFill/>
        <a:ln w="12700">
          <a:solidFill>
            <a:schemeClr val="tx1"/>
          </a:solidFill>
          <a:round/>
          <a:headEnd/>
          <a:tailEnd/>
        </a:ln>
      </a:spPr>
      <a:bodyPr/>
      <a:lstStyle/>
    </a:lnDef>
    <a:txDef>
      <a:spPr bwMode="ltGray">
        <a:noFill/>
        <a:ln w="6350">
          <a:noFill/>
          <a:miter lim="800000"/>
          <a:headEnd/>
          <a:tailEnd/>
        </a:ln>
      </a:spPr>
      <a:bodyPr wrap="square" lIns="100913" tIns="50457" rIns="100913" bIns="50457" rtlCol="0" anchor="t" anchorCtr="0">
        <a:spAutoFit/>
      </a:bodyPr>
      <a:lstStyle>
        <a:defPPr eaLnBrk="0" hangingPunct="0">
          <a:defRPr dirty="0" err="1" smtClean="0">
            <a:latin typeface="+mn-lt"/>
          </a:defRPr>
        </a:defPPr>
      </a:lstStyle>
    </a:txDef>
  </a:objectDefaults>
  <a:extraClrSchemeLst/>
  <a:custClrLst>
    <a:custClr name="Deep Blue">
      <a:srgbClr val="1E2A78"/>
    </a:custClr>
    <a:custClr name="Dark Blue">
      <a:srgbClr val="16184E"/>
    </a:custClr>
    <a:custClr name="Bright Blue 100">
      <a:srgbClr val="00A3E0"/>
    </a:custClr>
    <a:custClr name="Vibrant Cyan">
      <a:srgbClr val="00D1FF"/>
    </a:custClr>
    <a:custClr name="Light Blue">
      <a:srgbClr val="ADEBFF"/>
    </a:custClr>
    <a:custClr name="Bright Blue 20">
      <a:srgbClr val="CCEDF9"/>
    </a:custClr>
    <a:custClr name="Bright Blue 10">
      <a:srgbClr val="E1F5FA"/>
    </a:custClr>
    <a:custClr name="Grey">
      <a:srgbClr val="EDF1F7"/>
    </a:custClr>
    <a:custClr name="White">
      <a:srgbClr val="FFFFFF"/>
    </a:custClr>
    <a:custClr name="White">
      <a:srgbClr val="FFFFFF"/>
    </a:custClr>
    <a:custClr name="Turquoise">
      <a:srgbClr val="3BB8B8"/>
    </a:custClr>
    <a:custClr name="Petrol">
      <a:srgbClr val="24778D"/>
    </a:custClr>
    <a:custClr name="Summer Green">
      <a:srgbClr val="25A62D"/>
    </a:custClr>
    <a:custClr name="Spring Green">
      <a:srgbClr val="C9DD03"/>
    </a:custClr>
    <a:custClr name="Autumn Green">
      <a:srgbClr val="A1AC05"/>
    </a:custClr>
    <a:custClr name="Yellow">
      <a:srgbClr val="FFE600"/>
    </a:custClr>
    <a:custClr name="Orange">
      <a:srgbClr val="F28011"/>
    </a:custClr>
    <a:custClr name="Red">
      <a:srgbClr val="E7001D"/>
    </a:custClr>
    <a:custClr name="Night Violet">
      <a:srgbClr val="452061"/>
    </a:custClr>
  </a:custClrLst>
  <a:extLst>
    <a:ext uri="{05A4C25C-085E-4340-85A3-A5531E510DB2}">
      <thm15:themeFamily xmlns:thm15="http://schemas.microsoft.com/office/thememl/2012/main" name="DB-ppt-master-4-3-en-2024-0508.potx" id="{56FC950F-17A0-42ED-BDC3-9ED249BED13E}" vid="{03834664-6782-4666-862B-88381C97A3B3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Module 1 Postgre</Template>
  <TotalTime>204</TotalTime>
  <Words>1605</Words>
  <Application>Microsoft Office PowerPoint</Application>
  <PresentationFormat>Custom</PresentationFormat>
  <Paragraphs>409</Paragraphs>
  <Slides>31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31</vt:i4>
      </vt:variant>
    </vt:vector>
  </HeadingPairs>
  <TitlesOfParts>
    <vt:vector size="33" baseType="lpstr">
      <vt:lpstr>Deutsche Bank title master 2024 05</vt:lpstr>
      <vt:lpstr>Deutsche Bank content master 2024 05</vt:lpstr>
      <vt:lpstr>PowerPoint Presentation</vt:lpstr>
      <vt:lpstr>Agenda</vt:lpstr>
      <vt:lpstr>What is a JOIN?</vt:lpstr>
      <vt:lpstr>Types of Joins in PostgreSQL</vt:lpstr>
      <vt:lpstr>Self Join &amp; Cross Join</vt:lpstr>
      <vt:lpstr>Using Aliases and Subqueries in Joins</vt:lpstr>
      <vt:lpstr>Join Summary</vt:lpstr>
      <vt:lpstr>Creating and Querying Views</vt:lpstr>
      <vt:lpstr>When &amp; Why to Use Views</vt:lpstr>
      <vt:lpstr>What is an Index?</vt:lpstr>
      <vt:lpstr>Why Use Indexes?</vt:lpstr>
      <vt:lpstr>Creating an Index</vt:lpstr>
      <vt:lpstr>EXPLAIN &amp; ANALYZE</vt:lpstr>
      <vt:lpstr>Built-in Functions - String Functions in PostgreSQL</vt:lpstr>
      <vt:lpstr>Built-in Functions - Date Functions in PostgreSQL</vt:lpstr>
      <vt:lpstr>Built-in Functions - JSON/JSONB Functions in PostgreSQL</vt:lpstr>
      <vt:lpstr>Why write PL/pgSQL Functions</vt:lpstr>
      <vt:lpstr>Writing Simple PL/pgSQL Functions</vt:lpstr>
      <vt:lpstr>What is a Trigger?</vt:lpstr>
      <vt:lpstr>Types of Trigger condition</vt:lpstr>
      <vt:lpstr>Transaction Control</vt:lpstr>
      <vt:lpstr>Managing Roles</vt:lpstr>
      <vt:lpstr>GRANT &amp; REVOKE Syntax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Rakesh Sharma</dc:creator>
  <cp:keywords/>
  <dc:description/>
  <cp:lastModifiedBy>Rakesh Sharma</cp:lastModifiedBy>
  <cp:revision>23</cp:revision>
  <dcterms:created xsi:type="dcterms:W3CDTF">2025-06-16T06:05:44Z</dcterms:created>
  <dcterms:modified xsi:type="dcterms:W3CDTF">2025-07-07T17:31:49Z</dcterms:modified>
  <cp:category/>
</cp:coreProperties>
</file>